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3" r:id="rId1"/>
  </p:sldMasterIdLst>
  <p:notesMasterIdLst>
    <p:notesMasterId r:id="rId15"/>
  </p:notesMasterIdLst>
  <p:sldIdLst>
    <p:sldId id="346" r:id="rId2"/>
    <p:sldId id="258" r:id="rId3"/>
    <p:sldId id="271" r:id="rId4"/>
    <p:sldId id="348" r:id="rId5"/>
    <p:sldId id="7171" r:id="rId6"/>
    <p:sldId id="7172" r:id="rId7"/>
    <p:sldId id="7196" r:id="rId8"/>
    <p:sldId id="7177" r:id="rId9"/>
    <p:sldId id="350" r:id="rId10"/>
    <p:sldId id="7182" r:id="rId11"/>
    <p:sldId id="7179" r:id="rId12"/>
    <p:sldId id="7183" r:id="rId13"/>
    <p:sldId id="7185" r:id="rId14"/>
  </p:sldIdLst>
  <p:sldSz cx="9144000" cy="5143500" type="screen16x9"/>
  <p:notesSz cx="6858000" cy="9144000"/>
  <p:embeddedFontLst>
    <p:embeddedFont>
      <p:font typeface="Open Sans" panose="020B0604020202020204" charset="0"/>
      <p:regular r:id="rId16"/>
      <p:bold r:id="rId17"/>
      <p:italic r:id="rId18"/>
      <p:boldItalic r:id="rId19"/>
    </p:embeddedFont>
    <p:embeddedFont>
      <p:font typeface="Rochester" panose="020B0604020202020204" charset="0"/>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F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A7FE1DE-6B19-45F3-ADF2-A92B69E0E47B}">
  <a:tblStyle styleId="{AA7FE1DE-6B19-45F3-ADF2-A92B69E0E47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696"/>
    <p:restoredTop sz="94660"/>
  </p:normalViewPr>
  <p:slideViewPr>
    <p:cSldViewPr snapToGrid="0">
      <p:cViewPr varScale="1">
        <p:scale>
          <a:sx n="110" d="100"/>
          <a:sy n="110" d="100"/>
        </p:scale>
        <p:origin x="48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b5cfccbf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b5cfccbf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ge695bdf7eb_1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4" name="Google Shape;1104;ge695bdf7eb_1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3485901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txBox="1">
            <a:spLocks noGrp="1"/>
          </p:cNvSpPr>
          <p:nvPr>
            <p:ph type="title" hasCustomPrompt="1"/>
          </p:nvPr>
        </p:nvSpPr>
        <p:spPr>
          <a:xfrm>
            <a:off x="1753000" y="1573500"/>
            <a:ext cx="2012400" cy="1996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15000">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20" name="Google Shape;20;p3"/>
          <p:cNvSpPr txBox="1">
            <a:spLocks noGrp="1"/>
          </p:cNvSpPr>
          <p:nvPr>
            <p:ph type="subTitle" idx="1"/>
          </p:nvPr>
        </p:nvSpPr>
        <p:spPr>
          <a:xfrm>
            <a:off x="5355950" y="3035238"/>
            <a:ext cx="2733900" cy="667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solidFill>
                  <a:schemeClr val="accent3"/>
                </a:solidFill>
              </a:defRPr>
            </a:lvl1pPr>
            <a:lvl2pPr lvl="1" rtl="0">
              <a:spcBef>
                <a:spcPts val="0"/>
              </a:spcBef>
              <a:spcAft>
                <a:spcPts val="0"/>
              </a:spcAft>
              <a:buNone/>
              <a:defRPr sz="1600" b="1">
                <a:solidFill>
                  <a:schemeClr val="accent3"/>
                </a:solidFill>
              </a:defRPr>
            </a:lvl2pPr>
            <a:lvl3pPr lvl="2" rtl="0">
              <a:spcBef>
                <a:spcPts val="0"/>
              </a:spcBef>
              <a:spcAft>
                <a:spcPts val="0"/>
              </a:spcAft>
              <a:buNone/>
              <a:defRPr sz="1600" b="1">
                <a:solidFill>
                  <a:schemeClr val="accent3"/>
                </a:solidFill>
              </a:defRPr>
            </a:lvl3pPr>
            <a:lvl4pPr lvl="3" rtl="0">
              <a:spcBef>
                <a:spcPts val="0"/>
              </a:spcBef>
              <a:spcAft>
                <a:spcPts val="0"/>
              </a:spcAft>
              <a:buNone/>
              <a:defRPr sz="1600" b="1">
                <a:solidFill>
                  <a:schemeClr val="accent3"/>
                </a:solidFill>
              </a:defRPr>
            </a:lvl4pPr>
            <a:lvl5pPr lvl="4" rtl="0">
              <a:spcBef>
                <a:spcPts val="0"/>
              </a:spcBef>
              <a:spcAft>
                <a:spcPts val="0"/>
              </a:spcAft>
              <a:buNone/>
              <a:defRPr sz="1600" b="1">
                <a:solidFill>
                  <a:schemeClr val="accent3"/>
                </a:solidFill>
              </a:defRPr>
            </a:lvl5pPr>
            <a:lvl6pPr lvl="5" rtl="0">
              <a:spcBef>
                <a:spcPts val="0"/>
              </a:spcBef>
              <a:spcAft>
                <a:spcPts val="0"/>
              </a:spcAft>
              <a:buNone/>
              <a:defRPr sz="1600" b="1">
                <a:solidFill>
                  <a:schemeClr val="accent3"/>
                </a:solidFill>
              </a:defRPr>
            </a:lvl6pPr>
            <a:lvl7pPr lvl="6" rtl="0">
              <a:spcBef>
                <a:spcPts val="0"/>
              </a:spcBef>
              <a:spcAft>
                <a:spcPts val="0"/>
              </a:spcAft>
              <a:buNone/>
              <a:defRPr sz="1600" b="1">
                <a:solidFill>
                  <a:schemeClr val="accent3"/>
                </a:solidFill>
              </a:defRPr>
            </a:lvl7pPr>
            <a:lvl8pPr lvl="7" rtl="0">
              <a:spcBef>
                <a:spcPts val="0"/>
              </a:spcBef>
              <a:spcAft>
                <a:spcPts val="0"/>
              </a:spcAft>
              <a:buNone/>
              <a:defRPr sz="1600" b="1">
                <a:solidFill>
                  <a:schemeClr val="accent3"/>
                </a:solidFill>
              </a:defRPr>
            </a:lvl8pPr>
            <a:lvl9pPr lvl="8" rtl="0">
              <a:spcBef>
                <a:spcPts val="0"/>
              </a:spcBef>
              <a:spcAft>
                <a:spcPts val="0"/>
              </a:spcAft>
              <a:buNone/>
              <a:defRPr sz="1600" b="1">
                <a:solidFill>
                  <a:schemeClr val="accent3"/>
                </a:solidFill>
              </a:defRPr>
            </a:lvl9pPr>
          </a:lstStyle>
          <a:p>
            <a:endParaRPr/>
          </a:p>
        </p:txBody>
      </p:sp>
      <p:sp>
        <p:nvSpPr>
          <p:cNvPr id="21" name="Google Shape;21;p3"/>
          <p:cNvSpPr txBox="1">
            <a:spLocks noGrp="1"/>
          </p:cNvSpPr>
          <p:nvPr>
            <p:ph type="title" idx="2"/>
          </p:nvPr>
        </p:nvSpPr>
        <p:spPr>
          <a:xfrm>
            <a:off x="5355950" y="1440738"/>
            <a:ext cx="2733900" cy="1417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5200" i="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pic>
        <p:nvPicPr>
          <p:cNvPr id="22" name="Google Shape;22;p3"/>
          <p:cNvPicPr preferRelativeResize="0"/>
          <p:nvPr/>
        </p:nvPicPr>
        <p:blipFill>
          <a:blip r:embed="rId2">
            <a:alphaModFix/>
          </a:blip>
          <a:stretch>
            <a:fillRect/>
          </a:stretch>
        </p:blipFill>
        <p:spPr>
          <a:xfrm rot="-9265486" flipH="1">
            <a:off x="7143703" y="-923801"/>
            <a:ext cx="2890299" cy="242879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1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
  <p:cSld name="CUSTOM_1">
    <p:spTree>
      <p:nvGrpSpPr>
        <p:cNvPr id="1" name="Shape 116"/>
        <p:cNvGrpSpPr/>
        <p:nvPr/>
      </p:nvGrpSpPr>
      <p:grpSpPr>
        <a:xfrm>
          <a:off x="0" y="0"/>
          <a:ext cx="0" cy="0"/>
          <a:chOff x="0" y="0"/>
          <a:chExt cx="0" cy="0"/>
        </a:xfrm>
      </p:grpSpPr>
      <p:sp>
        <p:nvSpPr>
          <p:cNvPr id="117" name="Google Shape;117;p13"/>
          <p:cNvSpPr txBox="1">
            <a:spLocks noGrp="1"/>
          </p:cNvSpPr>
          <p:nvPr>
            <p:ph type="subTitle" idx="1"/>
          </p:nvPr>
        </p:nvSpPr>
        <p:spPr>
          <a:xfrm>
            <a:off x="1894798" y="1857388"/>
            <a:ext cx="2439900" cy="420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i="1">
                <a:solidFill>
                  <a:schemeClr val="dk2"/>
                </a:solidFill>
              </a:defRPr>
            </a:lvl1pPr>
            <a:lvl2pPr lvl="1" rtl="0">
              <a:spcBef>
                <a:spcPts val="0"/>
              </a:spcBef>
              <a:spcAft>
                <a:spcPts val="0"/>
              </a:spcAft>
              <a:buNone/>
              <a:defRPr sz="1800" b="1" i="1">
                <a:solidFill>
                  <a:schemeClr val="dk2"/>
                </a:solidFill>
              </a:defRPr>
            </a:lvl2pPr>
            <a:lvl3pPr lvl="2" rtl="0">
              <a:spcBef>
                <a:spcPts val="0"/>
              </a:spcBef>
              <a:spcAft>
                <a:spcPts val="0"/>
              </a:spcAft>
              <a:buNone/>
              <a:defRPr sz="1800" b="1" i="1">
                <a:solidFill>
                  <a:schemeClr val="dk2"/>
                </a:solidFill>
              </a:defRPr>
            </a:lvl3pPr>
            <a:lvl4pPr lvl="3" rtl="0">
              <a:spcBef>
                <a:spcPts val="0"/>
              </a:spcBef>
              <a:spcAft>
                <a:spcPts val="0"/>
              </a:spcAft>
              <a:buNone/>
              <a:defRPr sz="1800" b="1" i="1">
                <a:solidFill>
                  <a:schemeClr val="dk2"/>
                </a:solidFill>
              </a:defRPr>
            </a:lvl4pPr>
            <a:lvl5pPr lvl="4" rtl="0">
              <a:spcBef>
                <a:spcPts val="0"/>
              </a:spcBef>
              <a:spcAft>
                <a:spcPts val="0"/>
              </a:spcAft>
              <a:buNone/>
              <a:defRPr sz="1800" b="1" i="1">
                <a:solidFill>
                  <a:schemeClr val="dk2"/>
                </a:solidFill>
              </a:defRPr>
            </a:lvl5pPr>
            <a:lvl6pPr lvl="5" rtl="0">
              <a:spcBef>
                <a:spcPts val="0"/>
              </a:spcBef>
              <a:spcAft>
                <a:spcPts val="0"/>
              </a:spcAft>
              <a:buNone/>
              <a:defRPr sz="1800" b="1" i="1">
                <a:solidFill>
                  <a:schemeClr val="dk2"/>
                </a:solidFill>
              </a:defRPr>
            </a:lvl6pPr>
            <a:lvl7pPr lvl="6" rtl="0">
              <a:spcBef>
                <a:spcPts val="0"/>
              </a:spcBef>
              <a:spcAft>
                <a:spcPts val="0"/>
              </a:spcAft>
              <a:buNone/>
              <a:defRPr sz="1800" b="1" i="1">
                <a:solidFill>
                  <a:schemeClr val="dk2"/>
                </a:solidFill>
              </a:defRPr>
            </a:lvl7pPr>
            <a:lvl8pPr lvl="7" rtl="0">
              <a:spcBef>
                <a:spcPts val="0"/>
              </a:spcBef>
              <a:spcAft>
                <a:spcPts val="0"/>
              </a:spcAft>
              <a:buNone/>
              <a:defRPr sz="1800" b="1" i="1">
                <a:solidFill>
                  <a:schemeClr val="dk2"/>
                </a:solidFill>
              </a:defRPr>
            </a:lvl8pPr>
            <a:lvl9pPr lvl="8" rtl="0">
              <a:spcBef>
                <a:spcPts val="0"/>
              </a:spcBef>
              <a:spcAft>
                <a:spcPts val="0"/>
              </a:spcAft>
              <a:buNone/>
              <a:defRPr sz="1800" b="1" i="1">
                <a:solidFill>
                  <a:schemeClr val="dk2"/>
                </a:solidFill>
              </a:defRPr>
            </a:lvl9pPr>
          </a:lstStyle>
          <a:p>
            <a:endParaRPr/>
          </a:p>
        </p:txBody>
      </p:sp>
      <p:sp>
        <p:nvSpPr>
          <p:cNvPr id="118" name="Google Shape;118;p13"/>
          <p:cNvSpPr txBox="1">
            <a:spLocks noGrp="1"/>
          </p:cNvSpPr>
          <p:nvPr>
            <p:ph type="title" hasCustomPrompt="1"/>
          </p:nvPr>
        </p:nvSpPr>
        <p:spPr>
          <a:xfrm>
            <a:off x="972489" y="2088088"/>
            <a:ext cx="623100" cy="476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4"/>
              </a:buClr>
              <a:buSzPts val="2400"/>
              <a:buNone/>
              <a:defRPr sz="2400" i="1">
                <a:solidFill>
                  <a:schemeClr val="dk2"/>
                </a:solidFill>
              </a:defRPr>
            </a:lvl1pPr>
            <a:lvl2pPr lvl="1" algn="ctr" rtl="0">
              <a:spcBef>
                <a:spcPts val="0"/>
              </a:spcBef>
              <a:spcAft>
                <a:spcPts val="0"/>
              </a:spcAft>
              <a:buClr>
                <a:schemeClr val="accent4"/>
              </a:buClr>
              <a:buSzPts val="2400"/>
              <a:buNone/>
              <a:defRPr sz="2400">
                <a:solidFill>
                  <a:schemeClr val="accent4"/>
                </a:solidFill>
              </a:defRPr>
            </a:lvl2pPr>
            <a:lvl3pPr lvl="2" algn="ctr" rtl="0">
              <a:spcBef>
                <a:spcPts val="0"/>
              </a:spcBef>
              <a:spcAft>
                <a:spcPts val="0"/>
              </a:spcAft>
              <a:buClr>
                <a:schemeClr val="accent4"/>
              </a:buClr>
              <a:buSzPts val="2400"/>
              <a:buNone/>
              <a:defRPr sz="2400">
                <a:solidFill>
                  <a:schemeClr val="accent4"/>
                </a:solidFill>
              </a:defRPr>
            </a:lvl3pPr>
            <a:lvl4pPr lvl="3" algn="ctr" rtl="0">
              <a:spcBef>
                <a:spcPts val="0"/>
              </a:spcBef>
              <a:spcAft>
                <a:spcPts val="0"/>
              </a:spcAft>
              <a:buClr>
                <a:schemeClr val="accent4"/>
              </a:buClr>
              <a:buSzPts val="2400"/>
              <a:buNone/>
              <a:defRPr sz="2400">
                <a:solidFill>
                  <a:schemeClr val="accent4"/>
                </a:solidFill>
              </a:defRPr>
            </a:lvl4pPr>
            <a:lvl5pPr lvl="4" algn="ctr" rtl="0">
              <a:spcBef>
                <a:spcPts val="0"/>
              </a:spcBef>
              <a:spcAft>
                <a:spcPts val="0"/>
              </a:spcAft>
              <a:buClr>
                <a:schemeClr val="accent4"/>
              </a:buClr>
              <a:buSzPts val="2400"/>
              <a:buNone/>
              <a:defRPr sz="2400">
                <a:solidFill>
                  <a:schemeClr val="accent4"/>
                </a:solidFill>
              </a:defRPr>
            </a:lvl5pPr>
            <a:lvl6pPr lvl="5" algn="ctr" rtl="0">
              <a:spcBef>
                <a:spcPts val="0"/>
              </a:spcBef>
              <a:spcAft>
                <a:spcPts val="0"/>
              </a:spcAft>
              <a:buClr>
                <a:schemeClr val="accent4"/>
              </a:buClr>
              <a:buSzPts val="2400"/>
              <a:buNone/>
              <a:defRPr sz="2400">
                <a:solidFill>
                  <a:schemeClr val="accent4"/>
                </a:solidFill>
              </a:defRPr>
            </a:lvl6pPr>
            <a:lvl7pPr lvl="6" algn="ctr" rtl="0">
              <a:spcBef>
                <a:spcPts val="0"/>
              </a:spcBef>
              <a:spcAft>
                <a:spcPts val="0"/>
              </a:spcAft>
              <a:buClr>
                <a:schemeClr val="accent4"/>
              </a:buClr>
              <a:buSzPts val="2400"/>
              <a:buNone/>
              <a:defRPr sz="2400">
                <a:solidFill>
                  <a:schemeClr val="accent4"/>
                </a:solidFill>
              </a:defRPr>
            </a:lvl7pPr>
            <a:lvl8pPr lvl="7" algn="ctr" rtl="0">
              <a:spcBef>
                <a:spcPts val="0"/>
              </a:spcBef>
              <a:spcAft>
                <a:spcPts val="0"/>
              </a:spcAft>
              <a:buClr>
                <a:schemeClr val="accent4"/>
              </a:buClr>
              <a:buSzPts val="2400"/>
              <a:buNone/>
              <a:defRPr sz="2400">
                <a:solidFill>
                  <a:schemeClr val="accent4"/>
                </a:solidFill>
              </a:defRPr>
            </a:lvl8pPr>
            <a:lvl9pPr lvl="8" algn="ctr" rtl="0">
              <a:spcBef>
                <a:spcPts val="0"/>
              </a:spcBef>
              <a:spcAft>
                <a:spcPts val="0"/>
              </a:spcAft>
              <a:buClr>
                <a:schemeClr val="accent4"/>
              </a:buClr>
              <a:buSzPts val="2400"/>
              <a:buNone/>
              <a:defRPr sz="2400">
                <a:solidFill>
                  <a:schemeClr val="accent4"/>
                </a:solidFill>
              </a:defRPr>
            </a:lvl9pPr>
          </a:lstStyle>
          <a:p>
            <a:r>
              <a:t>xx%</a:t>
            </a:r>
          </a:p>
        </p:txBody>
      </p:sp>
      <p:sp>
        <p:nvSpPr>
          <p:cNvPr id="119" name="Google Shape;119;p13"/>
          <p:cNvSpPr txBox="1">
            <a:spLocks noGrp="1"/>
          </p:cNvSpPr>
          <p:nvPr>
            <p:ph type="subTitle" idx="2"/>
          </p:nvPr>
        </p:nvSpPr>
        <p:spPr>
          <a:xfrm>
            <a:off x="1894798" y="2166283"/>
            <a:ext cx="2438700" cy="615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a:endParaRPr/>
          </a:p>
        </p:txBody>
      </p:sp>
      <p:sp>
        <p:nvSpPr>
          <p:cNvPr id="120" name="Google Shape;120;p13"/>
          <p:cNvSpPr txBox="1">
            <a:spLocks noGrp="1"/>
          </p:cNvSpPr>
          <p:nvPr>
            <p:ph type="title" idx="3" hasCustomPrompt="1"/>
          </p:nvPr>
        </p:nvSpPr>
        <p:spPr>
          <a:xfrm>
            <a:off x="4939864" y="2088088"/>
            <a:ext cx="623100" cy="476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4"/>
              </a:buClr>
              <a:buSzPts val="2400"/>
              <a:buNone/>
              <a:defRPr sz="2400" i="1">
                <a:solidFill>
                  <a:schemeClr val="dk2"/>
                </a:solidFill>
              </a:defRPr>
            </a:lvl1pPr>
            <a:lvl2pPr lvl="1" algn="ctr" rtl="0">
              <a:spcBef>
                <a:spcPts val="0"/>
              </a:spcBef>
              <a:spcAft>
                <a:spcPts val="0"/>
              </a:spcAft>
              <a:buClr>
                <a:schemeClr val="accent4"/>
              </a:buClr>
              <a:buSzPts val="2400"/>
              <a:buNone/>
              <a:defRPr sz="2400">
                <a:solidFill>
                  <a:schemeClr val="accent4"/>
                </a:solidFill>
              </a:defRPr>
            </a:lvl2pPr>
            <a:lvl3pPr lvl="2" algn="ctr" rtl="0">
              <a:spcBef>
                <a:spcPts val="0"/>
              </a:spcBef>
              <a:spcAft>
                <a:spcPts val="0"/>
              </a:spcAft>
              <a:buClr>
                <a:schemeClr val="accent4"/>
              </a:buClr>
              <a:buSzPts val="2400"/>
              <a:buNone/>
              <a:defRPr sz="2400">
                <a:solidFill>
                  <a:schemeClr val="accent4"/>
                </a:solidFill>
              </a:defRPr>
            </a:lvl3pPr>
            <a:lvl4pPr lvl="3" algn="ctr" rtl="0">
              <a:spcBef>
                <a:spcPts val="0"/>
              </a:spcBef>
              <a:spcAft>
                <a:spcPts val="0"/>
              </a:spcAft>
              <a:buClr>
                <a:schemeClr val="accent4"/>
              </a:buClr>
              <a:buSzPts val="2400"/>
              <a:buNone/>
              <a:defRPr sz="2400">
                <a:solidFill>
                  <a:schemeClr val="accent4"/>
                </a:solidFill>
              </a:defRPr>
            </a:lvl4pPr>
            <a:lvl5pPr lvl="4" algn="ctr" rtl="0">
              <a:spcBef>
                <a:spcPts val="0"/>
              </a:spcBef>
              <a:spcAft>
                <a:spcPts val="0"/>
              </a:spcAft>
              <a:buClr>
                <a:schemeClr val="accent4"/>
              </a:buClr>
              <a:buSzPts val="2400"/>
              <a:buNone/>
              <a:defRPr sz="2400">
                <a:solidFill>
                  <a:schemeClr val="accent4"/>
                </a:solidFill>
              </a:defRPr>
            </a:lvl5pPr>
            <a:lvl6pPr lvl="5" algn="ctr" rtl="0">
              <a:spcBef>
                <a:spcPts val="0"/>
              </a:spcBef>
              <a:spcAft>
                <a:spcPts val="0"/>
              </a:spcAft>
              <a:buClr>
                <a:schemeClr val="accent4"/>
              </a:buClr>
              <a:buSzPts val="2400"/>
              <a:buNone/>
              <a:defRPr sz="2400">
                <a:solidFill>
                  <a:schemeClr val="accent4"/>
                </a:solidFill>
              </a:defRPr>
            </a:lvl6pPr>
            <a:lvl7pPr lvl="6" algn="ctr" rtl="0">
              <a:spcBef>
                <a:spcPts val="0"/>
              </a:spcBef>
              <a:spcAft>
                <a:spcPts val="0"/>
              </a:spcAft>
              <a:buClr>
                <a:schemeClr val="accent4"/>
              </a:buClr>
              <a:buSzPts val="2400"/>
              <a:buNone/>
              <a:defRPr sz="2400">
                <a:solidFill>
                  <a:schemeClr val="accent4"/>
                </a:solidFill>
              </a:defRPr>
            </a:lvl7pPr>
            <a:lvl8pPr lvl="7" algn="ctr" rtl="0">
              <a:spcBef>
                <a:spcPts val="0"/>
              </a:spcBef>
              <a:spcAft>
                <a:spcPts val="0"/>
              </a:spcAft>
              <a:buClr>
                <a:schemeClr val="accent4"/>
              </a:buClr>
              <a:buSzPts val="2400"/>
              <a:buNone/>
              <a:defRPr sz="2400">
                <a:solidFill>
                  <a:schemeClr val="accent4"/>
                </a:solidFill>
              </a:defRPr>
            </a:lvl8pPr>
            <a:lvl9pPr lvl="8" algn="ctr" rtl="0">
              <a:spcBef>
                <a:spcPts val="0"/>
              </a:spcBef>
              <a:spcAft>
                <a:spcPts val="0"/>
              </a:spcAft>
              <a:buClr>
                <a:schemeClr val="accent4"/>
              </a:buClr>
              <a:buSzPts val="2400"/>
              <a:buNone/>
              <a:defRPr sz="2400">
                <a:solidFill>
                  <a:schemeClr val="accent4"/>
                </a:solidFill>
              </a:defRPr>
            </a:lvl9pPr>
          </a:lstStyle>
          <a:p>
            <a:r>
              <a:t>xx%</a:t>
            </a:r>
          </a:p>
        </p:txBody>
      </p:sp>
      <p:sp>
        <p:nvSpPr>
          <p:cNvPr id="121" name="Google Shape;121;p13"/>
          <p:cNvSpPr txBox="1">
            <a:spLocks noGrp="1"/>
          </p:cNvSpPr>
          <p:nvPr>
            <p:ph type="title" idx="4" hasCustomPrompt="1"/>
          </p:nvPr>
        </p:nvSpPr>
        <p:spPr>
          <a:xfrm>
            <a:off x="972488" y="3514913"/>
            <a:ext cx="623100" cy="469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4"/>
              </a:buClr>
              <a:buSzPts val="2400"/>
              <a:buNone/>
              <a:defRPr sz="2400" i="1">
                <a:solidFill>
                  <a:schemeClr val="dk2"/>
                </a:solidFill>
              </a:defRPr>
            </a:lvl1pPr>
            <a:lvl2pPr lvl="1" algn="ctr" rtl="0">
              <a:spcBef>
                <a:spcPts val="0"/>
              </a:spcBef>
              <a:spcAft>
                <a:spcPts val="0"/>
              </a:spcAft>
              <a:buClr>
                <a:schemeClr val="accent4"/>
              </a:buClr>
              <a:buSzPts val="2400"/>
              <a:buNone/>
              <a:defRPr sz="2400">
                <a:solidFill>
                  <a:schemeClr val="accent4"/>
                </a:solidFill>
              </a:defRPr>
            </a:lvl2pPr>
            <a:lvl3pPr lvl="2" algn="ctr" rtl="0">
              <a:spcBef>
                <a:spcPts val="0"/>
              </a:spcBef>
              <a:spcAft>
                <a:spcPts val="0"/>
              </a:spcAft>
              <a:buClr>
                <a:schemeClr val="accent4"/>
              </a:buClr>
              <a:buSzPts val="2400"/>
              <a:buNone/>
              <a:defRPr sz="2400">
                <a:solidFill>
                  <a:schemeClr val="accent4"/>
                </a:solidFill>
              </a:defRPr>
            </a:lvl3pPr>
            <a:lvl4pPr lvl="3" algn="ctr" rtl="0">
              <a:spcBef>
                <a:spcPts val="0"/>
              </a:spcBef>
              <a:spcAft>
                <a:spcPts val="0"/>
              </a:spcAft>
              <a:buClr>
                <a:schemeClr val="accent4"/>
              </a:buClr>
              <a:buSzPts val="2400"/>
              <a:buNone/>
              <a:defRPr sz="2400">
                <a:solidFill>
                  <a:schemeClr val="accent4"/>
                </a:solidFill>
              </a:defRPr>
            </a:lvl4pPr>
            <a:lvl5pPr lvl="4" algn="ctr" rtl="0">
              <a:spcBef>
                <a:spcPts val="0"/>
              </a:spcBef>
              <a:spcAft>
                <a:spcPts val="0"/>
              </a:spcAft>
              <a:buClr>
                <a:schemeClr val="accent4"/>
              </a:buClr>
              <a:buSzPts val="2400"/>
              <a:buNone/>
              <a:defRPr sz="2400">
                <a:solidFill>
                  <a:schemeClr val="accent4"/>
                </a:solidFill>
              </a:defRPr>
            </a:lvl5pPr>
            <a:lvl6pPr lvl="5" algn="ctr" rtl="0">
              <a:spcBef>
                <a:spcPts val="0"/>
              </a:spcBef>
              <a:spcAft>
                <a:spcPts val="0"/>
              </a:spcAft>
              <a:buClr>
                <a:schemeClr val="accent4"/>
              </a:buClr>
              <a:buSzPts val="2400"/>
              <a:buNone/>
              <a:defRPr sz="2400">
                <a:solidFill>
                  <a:schemeClr val="accent4"/>
                </a:solidFill>
              </a:defRPr>
            </a:lvl6pPr>
            <a:lvl7pPr lvl="6" algn="ctr" rtl="0">
              <a:spcBef>
                <a:spcPts val="0"/>
              </a:spcBef>
              <a:spcAft>
                <a:spcPts val="0"/>
              </a:spcAft>
              <a:buClr>
                <a:schemeClr val="accent4"/>
              </a:buClr>
              <a:buSzPts val="2400"/>
              <a:buNone/>
              <a:defRPr sz="2400">
                <a:solidFill>
                  <a:schemeClr val="accent4"/>
                </a:solidFill>
              </a:defRPr>
            </a:lvl7pPr>
            <a:lvl8pPr lvl="7" algn="ctr" rtl="0">
              <a:spcBef>
                <a:spcPts val="0"/>
              </a:spcBef>
              <a:spcAft>
                <a:spcPts val="0"/>
              </a:spcAft>
              <a:buClr>
                <a:schemeClr val="accent4"/>
              </a:buClr>
              <a:buSzPts val="2400"/>
              <a:buNone/>
              <a:defRPr sz="2400">
                <a:solidFill>
                  <a:schemeClr val="accent4"/>
                </a:solidFill>
              </a:defRPr>
            </a:lvl8pPr>
            <a:lvl9pPr lvl="8" algn="ctr" rtl="0">
              <a:spcBef>
                <a:spcPts val="0"/>
              </a:spcBef>
              <a:spcAft>
                <a:spcPts val="0"/>
              </a:spcAft>
              <a:buClr>
                <a:schemeClr val="accent4"/>
              </a:buClr>
              <a:buSzPts val="2400"/>
              <a:buNone/>
              <a:defRPr sz="2400">
                <a:solidFill>
                  <a:schemeClr val="accent4"/>
                </a:solidFill>
              </a:defRPr>
            </a:lvl9pPr>
          </a:lstStyle>
          <a:p>
            <a:r>
              <a:t>xx%</a:t>
            </a:r>
          </a:p>
        </p:txBody>
      </p:sp>
      <p:sp>
        <p:nvSpPr>
          <p:cNvPr id="122" name="Google Shape;122;p13"/>
          <p:cNvSpPr txBox="1">
            <a:spLocks noGrp="1"/>
          </p:cNvSpPr>
          <p:nvPr>
            <p:ph type="title" idx="5" hasCustomPrompt="1"/>
          </p:nvPr>
        </p:nvSpPr>
        <p:spPr>
          <a:xfrm>
            <a:off x="4939864" y="3514913"/>
            <a:ext cx="623100" cy="469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4"/>
              </a:buClr>
              <a:buSzPts val="2400"/>
              <a:buNone/>
              <a:defRPr sz="2400" i="1">
                <a:solidFill>
                  <a:schemeClr val="dk2"/>
                </a:solidFill>
              </a:defRPr>
            </a:lvl1pPr>
            <a:lvl2pPr lvl="1" algn="ctr" rtl="0">
              <a:spcBef>
                <a:spcPts val="0"/>
              </a:spcBef>
              <a:spcAft>
                <a:spcPts val="0"/>
              </a:spcAft>
              <a:buClr>
                <a:schemeClr val="accent4"/>
              </a:buClr>
              <a:buSzPts val="2400"/>
              <a:buNone/>
              <a:defRPr sz="2400">
                <a:solidFill>
                  <a:schemeClr val="accent4"/>
                </a:solidFill>
              </a:defRPr>
            </a:lvl2pPr>
            <a:lvl3pPr lvl="2" algn="ctr" rtl="0">
              <a:spcBef>
                <a:spcPts val="0"/>
              </a:spcBef>
              <a:spcAft>
                <a:spcPts val="0"/>
              </a:spcAft>
              <a:buClr>
                <a:schemeClr val="accent4"/>
              </a:buClr>
              <a:buSzPts val="2400"/>
              <a:buNone/>
              <a:defRPr sz="2400">
                <a:solidFill>
                  <a:schemeClr val="accent4"/>
                </a:solidFill>
              </a:defRPr>
            </a:lvl3pPr>
            <a:lvl4pPr lvl="3" algn="ctr" rtl="0">
              <a:spcBef>
                <a:spcPts val="0"/>
              </a:spcBef>
              <a:spcAft>
                <a:spcPts val="0"/>
              </a:spcAft>
              <a:buClr>
                <a:schemeClr val="accent4"/>
              </a:buClr>
              <a:buSzPts val="2400"/>
              <a:buNone/>
              <a:defRPr sz="2400">
                <a:solidFill>
                  <a:schemeClr val="accent4"/>
                </a:solidFill>
              </a:defRPr>
            </a:lvl4pPr>
            <a:lvl5pPr lvl="4" algn="ctr" rtl="0">
              <a:spcBef>
                <a:spcPts val="0"/>
              </a:spcBef>
              <a:spcAft>
                <a:spcPts val="0"/>
              </a:spcAft>
              <a:buClr>
                <a:schemeClr val="accent4"/>
              </a:buClr>
              <a:buSzPts val="2400"/>
              <a:buNone/>
              <a:defRPr sz="2400">
                <a:solidFill>
                  <a:schemeClr val="accent4"/>
                </a:solidFill>
              </a:defRPr>
            </a:lvl5pPr>
            <a:lvl6pPr lvl="5" algn="ctr" rtl="0">
              <a:spcBef>
                <a:spcPts val="0"/>
              </a:spcBef>
              <a:spcAft>
                <a:spcPts val="0"/>
              </a:spcAft>
              <a:buClr>
                <a:schemeClr val="accent4"/>
              </a:buClr>
              <a:buSzPts val="2400"/>
              <a:buNone/>
              <a:defRPr sz="2400">
                <a:solidFill>
                  <a:schemeClr val="accent4"/>
                </a:solidFill>
              </a:defRPr>
            </a:lvl6pPr>
            <a:lvl7pPr lvl="6" algn="ctr" rtl="0">
              <a:spcBef>
                <a:spcPts val="0"/>
              </a:spcBef>
              <a:spcAft>
                <a:spcPts val="0"/>
              </a:spcAft>
              <a:buClr>
                <a:schemeClr val="accent4"/>
              </a:buClr>
              <a:buSzPts val="2400"/>
              <a:buNone/>
              <a:defRPr sz="2400">
                <a:solidFill>
                  <a:schemeClr val="accent4"/>
                </a:solidFill>
              </a:defRPr>
            </a:lvl7pPr>
            <a:lvl8pPr lvl="7" algn="ctr" rtl="0">
              <a:spcBef>
                <a:spcPts val="0"/>
              </a:spcBef>
              <a:spcAft>
                <a:spcPts val="0"/>
              </a:spcAft>
              <a:buClr>
                <a:schemeClr val="accent4"/>
              </a:buClr>
              <a:buSzPts val="2400"/>
              <a:buNone/>
              <a:defRPr sz="2400">
                <a:solidFill>
                  <a:schemeClr val="accent4"/>
                </a:solidFill>
              </a:defRPr>
            </a:lvl8pPr>
            <a:lvl9pPr lvl="8" algn="ctr" rtl="0">
              <a:spcBef>
                <a:spcPts val="0"/>
              </a:spcBef>
              <a:spcAft>
                <a:spcPts val="0"/>
              </a:spcAft>
              <a:buClr>
                <a:schemeClr val="accent4"/>
              </a:buClr>
              <a:buSzPts val="2400"/>
              <a:buNone/>
              <a:defRPr sz="2400">
                <a:solidFill>
                  <a:schemeClr val="accent4"/>
                </a:solidFill>
              </a:defRPr>
            </a:lvl9pPr>
          </a:lstStyle>
          <a:p>
            <a:r>
              <a:t>xx%</a:t>
            </a:r>
          </a:p>
        </p:txBody>
      </p:sp>
      <p:sp>
        <p:nvSpPr>
          <p:cNvPr id="123" name="Google Shape;123;p13"/>
          <p:cNvSpPr txBox="1">
            <a:spLocks noGrp="1"/>
          </p:cNvSpPr>
          <p:nvPr>
            <p:ph type="subTitle" idx="6"/>
          </p:nvPr>
        </p:nvSpPr>
        <p:spPr>
          <a:xfrm>
            <a:off x="5868000" y="1857388"/>
            <a:ext cx="2439900" cy="420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i="1">
                <a:solidFill>
                  <a:schemeClr val="dk2"/>
                </a:solidFill>
              </a:defRPr>
            </a:lvl1pPr>
            <a:lvl2pPr lvl="1" rtl="0">
              <a:spcBef>
                <a:spcPts val="0"/>
              </a:spcBef>
              <a:spcAft>
                <a:spcPts val="0"/>
              </a:spcAft>
              <a:buNone/>
              <a:defRPr sz="1800" b="1" i="1">
                <a:solidFill>
                  <a:schemeClr val="dk2"/>
                </a:solidFill>
              </a:defRPr>
            </a:lvl2pPr>
            <a:lvl3pPr lvl="2" rtl="0">
              <a:spcBef>
                <a:spcPts val="0"/>
              </a:spcBef>
              <a:spcAft>
                <a:spcPts val="0"/>
              </a:spcAft>
              <a:buNone/>
              <a:defRPr sz="1800" b="1" i="1">
                <a:solidFill>
                  <a:schemeClr val="dk2"/>
                </a:solidFill>
              </a:defRPr>
            </a:lvl3pPr>
            <a:lvl4pPr lvl="3" rtl="0">
              <a:spcBef>
                <a:spcPts val="0"/>
              </a:spcBef>
              <a:spcAft>
                <a:spcPts val="0"/>
              </a:spcAft>
              <a:buNone/>
              <a:defRPr sz="1800" b="1" i="1">
                <a:solidFill>
                  <a:schemeClr val="dk2"/>
                </a:solidFill>
              </a:defRPr>
            </a:lvl4pPr>
            <a:lvl5pPr lvl="4" rtl="0">
              <a:spcBef>
                <a:spcPts val="0"/>
              </a:spcBef>
              <a:spcAft>
                <a:spcPts val="0"/>
              </a:spcAft>
              <a:buNone/>
              <a:defRPr sz="1800" b="1" i="1">
                <a:solidFill>
                  <a:schemeClr val="dk2"/>
                </a:solidFill>
              </a:defRPr>
            </a:lvl5pPr>
            <a:lvl6pPr lvl="5" rtl="0">
              <a:spcBef>
                <a:spcPts val="0"/>
              </a:spcBef>
              <a:spcAft>
                <a:spcPts val="0"/>
              </a:spcAft>
              <a:buNone/>
              <a:defRPr sz="1800" b="1" i="1">
                <a:solidFill>
                  <a:schemeClr val="dk2"/>
                </a:solidFill>
              </a:defRPr>
            </a:lvl6pPr>
            <a:lvl7pPr lvl="6" rtl="0">
              <a:spcBef>
                <a:spcPts val="0"/>
              </a:spcBef>
              <a:spcAft>
                <a:spcPts val="0"/>
              </a:spcAft>
              <a:buNone/>
              <a:defRPr sz="1800" b="1" i="1">
                <a:solidFill>
                  <a:schemeClr val="dk2"/>
                </a:solidFill>
              </a:defRPr>
            </a:lvl7pPr>
            <a:lvl8pPr lvl="7" rtl="0">
              <a:spcBef>
                <a:spcPts val="0"/>
              </a:spcBef>
              <a:spcAft>
                <a:spcPts val="0"/>
              </a:spcAft>
              <a:buNone/>
              <a:defRPr sz="1800" b="1" i="1">
                <a:solidFill>
                  <a:schemeClr val="dk2"/>
                </a:solidFill>
              </a:defRPr>
            </a:lvl8pPr>
            <a:lvl9pPr lvl="8" rtl="0">
              <a:spcBef>
                <a:spcPts val="0"/>
              </a:spcBef>
              <a:spcAft>
                <a:spcPts val="0"/>
              </a:spcAft>
              <a:buNone/>
              <a:defRPr sz="1800" b="1" i="1">
                <a:solidFill>
                  <a:schemeClr val="dk2"/>
                </a:solidFill>
              </a:defRPr>
            </a:lvl9pPr>
          </a:lstStyle>
          <a:p>
            <a:endParaRPr/>
          </a:p>
        </p:txBody>
      </p:sp>
      <p:sp>
        <p:nvSpPr>
          <p:cNvPr id="124" name="Google Shape;124;p13"/>
          <p:cNvSpPr txBox="1">
            <a:spLocks noGrp="1"/>
          </p:cNvSpPr>
          <p:nvPr>
            <p:ph type="subTitle" idx="7"/>
          </p:nvPr>
        </p:nvSpPr>
        <p:spPr>
          <a:xfrm>
            <a:off x="5868000" y="2166283"/>
            <a:ext cx="2437500" cy="615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a:endParaRPr/>
          </a:p>
        </p:txBody>
      </p:sp>
      <p:sp>
        <p:nvSpPr>
          <p:cNvPr id="125" name="Google Shape;125;p13"/>
          <p:cNvSpPr txBox="1">
            <a:spLocks noGrp="1"/>
          </p:cNvSpPr>
          <p:nvPr>
            <p:ph type="subTitle" idx="8"/>
          </p:nvPr>
        </p:nvSpPr>
        <p:spPr>
          <a:xfrm>
            <a:off x="1894788" y="3297742"/>
            <a:ext cx="2439900" cy="420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i="1">
                <a:solidFill>
                  <a:schemeClr val="dk2"/>
                </a:solidFill>
              </a:defRPr>
            </a:lvl1pPr>
            <a:lvl2pPr lvl="1" rtl="0">
              <a:spcBef>
                <a:spcPts val="0"/>
              </a:spcBef>
              <a:spcAft>
                <a:spcPts val="0"/>
              </a:spcAft>
              <a:buNone/>
              <a:defRPr sz="1800" b="1" i="1">
                <a:solidFill>
                  <a:schemeClr val="dk2"/>
                </a:solidFill>
              </a:defRPr>
            </a:lvl2pPr>
            <a:lvl3pPr lvl="2" rtl="0">
              <a:spcBef>
                <a:spcPts val="0"/>
              </a:spcBef>
              <a:spcAft>
                <a:spcPts val="0"/>
              </a:spcAft>
              <a:buNone/>
              <a:defRPr sz="1800" b="1" i="1">
                <a:solidFill>
                  <a:schemeClr val="dk2"/>
                </a:solidFill>
              </a:defRPr>
            </a:lvl3pPr>
            <a:lvl4pPr lvl="3" rtl="0">
              <a:spcBef>
                <a:spcPts val="0"/>
              </a:spcBef>
              <a:spcAft>
                <a:spcPts val="0"/>
              </a:spcAft>
              <a:buNone/>
              <a:defRPr sz="1800" b="1" i="1">
                <a:solidFill>
                  <a:schemeClr val="dk2"/>
                </a:solidFill>
              </a:defRPr>
            </a:lvl4pPr>
            <a:lvl5pPr lvl="4" rtl="0">
              <a:spcBef>
                <a:spcPts val="0"/>
              </a:spcBef>
              <a:spcAft>
                <a:spcPts val="0"/>
              </a:spcAft>
              <a:buNone/>
              <a:defRPr sz="1800" b="1" i="1">
                <a:solidFill>
                  <a:schemeClr val="dk2"/>
                </a:solidFill>
              </a:defRPr>
            </a:lvl5pPr>
            <a:lvl6pPr lvl="5" rtl="0">
              <a:spcBef>
                <a:spcPts val="0"/>
              </a:spcBef>
              <a:spcAft>
                <a:spcPts val="0"/>
              </a:spcAft>
              <a:buNone/>
              <a:defRPr sz="1800" b="1" i="1">
                <a:solidFill>
                  <a:schemeClr val="dk2"/>
                </a:solidFill>
              </a:defRPr>
            </a:lvl6pPr>
            <a:lvl7pPr lvl="6" rtl="0">
              <a:spcBef>
                <a:spcPts val="0"/>
              </a:spcBef>
              <a:spcAft>
                <a:spcPts val="0"/>
              </a:spcAft>
              <a:buNone/>
              <a:defRPr sz="1800" b="1" i="1">
                <a:solidFill>
                  <a:schemeClr val="dk2"/>
                </a:solidFill>
              </a:defRPr>
            </a:lvl7pPr>
            <a:lvl8pPr lvl="7" rtl="0">
              <a:spcBef>
                <a:spcPts val="0"/>
              </a:spcBef>
              <a:spcAft>
                <a:spcPts val="0"/>
              </a:spcAft>
              <a:buNone/>
              <a:defRPr sz="1800" b="1" i="1">
                <a:solidFill>
                  <a:schemeClr val="dk2"/>
                </a:solidFill>
              </a:defRPr>
            </a:lvl8pPr>
            <a:lvl9pPr lvl="8" rtl="0">
              <a:spcBef>
                <a:spcPts val="0"/>
              </a:spcBef>
              <a:spcAft>
                <a:spcPts val="0"/>
              </a:spcAft>
              <a:buNone/>
              <a:defRPr sz="1800" b="1" i="1">
                <a:solidFill>
                  <a:schemeClr val="dk2"/>
                </a:solidFill>
              </a:defRPr>
            </a:lvl9pPr>
          </a:lstStyle>
          <a:p>
            <a:endParaRPr/>
          </a:p>
        </p:txBody>
      </p:sp>
      <p:sp>
        <p:nvSpPr>
          <p:cNvPr id="126" name="Google Shape;126;p13"/>
          <p:cNvSpPr txBox="1">
            <a:spLocks noGrp="1"/>
          </p:cNvSpPr>
          <p:nvPr>
            <p:ph type="subTitle" idx="9"/>
          </p:nvPr>
        </p:nvSpPr>
        <p:spPr>
          <a:xfrm>
            <a:off x="1896945" y="3606638"/>
            <a:ext cx="2437500" cy="615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a:endParaRPr/>
          </a:p>
        </p:txBody>
      </p:sp>
      <p:sp>
        <p:nvSpPr>
          <p:cNvPr id="127" name="Google Shape;127;p13"/>
          <p:cNvSpPr txBox="1">
            <a:spLocks noGrp="1"/>
          </p:cNvSpPr>
          <p:nvPr>
            <p:ph type="subTitle" idx="13"/>
          </p:nvPr>
        </p:nvSpPr>
        <p:spPr>
          <a:xfrm>
            <a:off x="5868000" y="3293766"/>
            <a:ext cx="2439900" cy="420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i="1">
                <a:solidFill>
                  <a:schemeClr val="dk2"/>
                </a:solidFill>
              </a:defRPr>
            </a:lvl1pPr>
            <a:lvl2pPr lvl="1" rtl="0">
              <a:spcBef>
                <a:spcPts val="0"/>
              </a:spcBef>
              <a:spcAft>
                <a:spcPts val="0"/>
              </a:spcAft>
              <a:buNone/>
              <a:defRPr sz="1800" b="1" i="1">
                <a:solidFill>
                  <a:schemeClr val="dk2"/>
                </a:solidFill>
              </a:defRPr>
            </a:lvl2pPr>
            <a:lvl3pPr lvl="2" rtl="0">
              <a:spcBef>
                <a:spcPts val="0"/>
              </a:spcBef>
              <a:spcAft>
                <a:spcPts val="0"/>
              </a:spcAft>
              <a:buNone/>
              <a:defRPr sz="1800" b="1" i="1">
                <a:solidFill>
                  <a:schemeClr val="dk2"/>
                </a:solidFill>
              </a:defRPr>
            </a:lvl3pPr>
            <a:lvl4pPr lvl="3" rtl="0">
              <a:spcBef>
                <a:spcPts val="0"/>
              </a:spcBef>
              <a:spcAft>
                <a:spcPts val="0"/>
              </a:spcAft>
              <a:buNone/>
              <a:defRPr sz="1800" b="1" i="1">
                <a:solidFill>
                  <a:schemeClr val="dk2"/>
                </a:solidFill>
              </a:defRPr>
            </a:lvl4pPr>
            <a:lvl5pPr lvl="4" rtl="0">
              <a:spcBef>
                <a:spcPts val="0"/>
              </a:spcBef>
              <a:spcAft>
                <a:spcPts val="0"/>
              </a:spcAft>
              <a:buNone/>
              <a:defRPr sz="1800" b="1" i="1">
                <a:solidFill>
                  <a:schemeClr val="dk2"/>
                </a:solidFill>
              </a:defRPr>
            </a:lvl5pPr>
            <a:lvl6pPr lvl="5" rtl="0">
              <a:spcBef>
                <a:spcPts val="0"/>
              </a:spcBef>
              <a:spcAft>
                <a:spcPts val="0"/>
              </a:spcAft>
              <a:buNone/>
              <a:defRPr sz="1800" b="1" i="1">
                <a:solidFill>
                  <a:schemeClr val="dk2"/>
                </a:solidFill>
              </a:defRPr>
            </a:lvl6pPr>
            <a:lvl7pPr lvl="6" rtl="0">
              <a:spcBef>
                <a:spcPts val="0"/>
              </a:spcBef>
              <a:spcAft>
                <a:spcPts val="0"/>
              </a:spcAft>
              <a:buNone/>
              <a:defRPr sz="1800" b="1" i="1">
                <a:solidFill>
                  <a:schemeClr val="dk2"/>
                </a:solidFill>
              </a:defRPr>
            </a:lvl7pPr>
            <a:lvl8pPr lvl="7" rtl="0">
              <a:spcBef>
                <a:spcPts val="0"/>
              </a:spcBef>
              <a:spcAft>
                <a:spcPts val="0"/>
              </a:spcAft>
              <a:buNone/>
              <a:defRPr sz="1800" b="1" i="1">
                <a:solidFill>
                  <a:schemeClr val="dk2"/>
                </a:solidFill>
              </a:defRPr>
            </a:lvl8pPr>
            <a:lvl9pPr lvl="8" rtl="0">
              <a:spcBef>
                <a:spcPts val="0"/>
              </a:spcBef>
              <a:spcAft>
                <a:spcPts val="0"/>
              </a:spcAft>
              <a:buNone/>
              <a:defRPr sz="1800" b="1" i="1">
                <a:solidFill>
                  <a:schemeClr val="dk2"/>
                </a:solidFill>
              </a:defRPr>
            </a:lvl9pPr>
          </a:lstStyle>
          <a:p>
            <a:endParaRPr/>
          </a:p>
        </p:txBody>
      </p:sp>
      <p:sp>
        <p:nvSpPr>
          <p:cNvPr id="128" name="Google Shape;128;p13"/>
          <p:cNvSpPr txBox="1">
            <a:spLocks noGrp="1"/>
          </p:cNvSpPr>
          <p:nvPr>
            <p:ph type="subTitle" idx="14"/>
          </p:nvPr>
        </p:nvSpPr>
        <p:spPr>
          <a:xfrm>
            <a:off x="5868000" y="3602663"/>
            <a:ext cx="2438700" cy="615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a:endParaRPr/>
          </a:p>
        </p:txBody>
      </p:sp>
      <p:sp>
        <p:nvSpPr>
          <p:cNvPr id="129" name="Google Shape;129;p13"/>
          <p:cNvSpPr txBox="1">
            <a:spLocks noGrp="1"/>
          </p:cNvSpPr>
          <p:nvPr>
            <p:ph type="title" idx="15"/>
          </p:nvPr>
        </p:nvSpPr>
        <p:spPr>
          <a:xfrm>
            <a:off x="720300" y="452325"/>
            <a:ext cx="7176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0" name="Google Shape;130;p13"/>
          <p:cNvSpPr/>
          <p:nvPr/>
        </p:nvSpPr>
        <p:spPr>
          <a:xfrm>
            <a:off x="50" y="4713104"/>
            <a:ext cx="9144142" cy="422728"/>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1" name="Google Shape;131;p13"/>
          <p:cNvPicPr preferRelativeResize="0"/>
          <p:nvPr/>
        </p:nvPicPr>
        <p:blipFill>
          <a:blip r:embed="rId2">
            <a:alphaModFix/>
          </a:blip>
          <a:stretch>
            <a:fillRect/>
          </a:stretch>
        </p:blipFill>
        <p:spPr>
          <a:xfrm>
            <a:off x="7057600" y="-1039025"/>
            <a:ext cx="3356050" cy="2820200"/>
          </a:xfrm>
          <a:prstGeom prst="rect">
            <a:avLst/>
          </a:prstGeom>
          <a:noFill/>
          <a:ln>
            <a:noFill/>
          </a:ln>
        </p:spPr>
      </p:pic>
      <p:pic>
        <p:nvPicPr>
          <p:cNvPr id="132" name="Google Shape;132;p13"/>
          <p:cNvPicPr preferRelativeResize="0"/>
          <p:nvPr/>
        </p:nvPicPr>
        <p:blipFill>
          <a:blip r:embed="rId3">
            <a:alphaModFix/>
          </a:blip>
          <a:stretch>
            <a:fillRect/>
          </a:stretch>
        </p:blipFill>
        <p:spPr>
          <a:xfrm rot="-2277127" flipH="1">
            <a:off x="-311731" y="4042534"/>
            <a:ext cx="1386958" cy="1599726"/>
          </a:xfrm>
          <a:prstGeom prst="rect">
            <a:avLst/>
          </a:prstGeom>
          <a:noFill/>
          <a:ln>
            <a:noFill/>
          </a:ln>
        </p:spPr>
      </p:pic>
      <p:pic>
        <p:nvPicPr>
          <p:cNvPr id="133" name="Google Shape;133;p13"/>
          <p:cNvPicPr preferRelativeResize="0"/>
          <p:nvPr/>
        </p:nvPicPr>
        <p:blipFill>
          <a:blip r:embed="rId4">
            <a:alphaModFix/>
          </a:blip>
          <a:stretch>
            <a:fillRect/>
          </a:stretch>
        </p:blipFill>
        <p:spPr>
          <a:xfrm rot="-5221289">
            <a:off x="6238953" y="-605753"/>
            <a:ext cx="1018033" cy="143380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1">
  <p:cSld name="CUSTOM_10">
    <p:spTree>
      <p:nvGrpSpPr>
        <p:cNvPr id="1" name="Shape 179"/>
        <p:cNvGrpSpPr/>
        <p:nvPr/>
      </p:nvGrpSpPr>
      <p:grpSpPr>
        <a:xfrm>
          <a:off x="0" y="0"/>
          <a:ext cx="0" cy="0"/>
          <a:chOff x="0" y="0"/>
          <a:chExt cx="0" cy="0"/>
        </a:xfrm>
      </p:grpSpPr>
      <p:sp>
        <p:nvSpPr>
          <p:cNvPr id="180" name="Google Shape;180;p16"/>
          <p:cNvSpPr txBox="1">
            <a:spLocks noGrp="1"/>
          </p:cNvSpPr>
          <p:nvPr>
            <p:ph type="title" hasCustomPrompt="1"/>
          </p:nvPr>
        </p:nvSpPr>
        <p:spPr>
          <a:xfrm flipH="1">
            <a:off x="5069500" y="1573500"/>
            <a:ext cx="2495100" cy="1996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15000">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81" name="Google Shape;181;p16"/>
          <p:cNvSpPr txBox="1">
            <a:spLocks noGrp="1"/>
          </p:cNvSpPr>
          <p:nvPr>
            <p:ph type="subTitle" idx="1"/>
          </p:nvPr>
        </p:nvSpPr>
        <p:spPr>
          <a:xfrm flipH="1">
            <a:off x="1121900" y="3035238"/>
            <a:ext cx="2733900" cy="667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solidFill>
                  <a:schemeClr val="accent3"/>
                </a:solidFill>
              </a:defRPr>
            </a:lvl1pPr>
            <a:lvl2pPr lvl="1" rtl="0">
              <a:spcBef>
                <a:spcPts val="0"/>
              </a:spcBef>
              <a:spcAft>
                <a:spcPts val="0"/>
              </a:spcAft>
              <a:buNone/>
              <a:defRPr sz="1600" b="1">
                <a:solidFill>
                  <a:schemeClr val="accent3"/>
                </a:solidFill>
              </a:defRPr>
            </a:lvl2pPr>
            <a:lvl3pPr lvl="2" rtl="0">
              <a:spcBef>
                <a:spcPts val="0"/>
              </a:spcBef>
              <a:spcAft>
                <a:spcPts val="0"/>
              </a:spcAft>
              <a:buNone/>
              <a:defRPr sz="1600" b="1">
                <a:solidFill>
                  <a:schemeClr val="accent3"/>
                </a:solidFill>
              </a:defRPr>
            </a:lvl3pPr>
            <a:lvl4pPr lvl="3" rtl="0">
              <a:spcBef>
                <a:spcPts val="0"/>
              </a:spcBef>
              <a:spcAft>
                <a:spcPts val="0"/>
              </a:spcAft>
              <a:buNone/>
              <a:defRPr sz="1600" b="1">
                <a:solidFill>
                  <a:schemeClr val="accent3"/>
                </a:solidFill>
              </a:defRPr>
            </a:lvl4pPr>
            <a:lvl5pPr lvl="4" rtl="0">
              <a:spcBef>
                <a:spcPts val="0"/>
              </a:spcBef>
              <a:spcAft>
                <a:spcPts val="0"/>
              </a:spcAft>
              <a:buNone/>
              <a:defRPr sz="1600" b="1">
                <a:solidFill>
                  <a:schemeClr val="accent3"/>
                </a:solidFill>
              </a:defRPr>
            </a:lvl5pPr>
            <a:lvl6pPr lvl="5" rtl="0">
              <a:spcBef>
                <a:spcPts val="0"/>
              </a:spcBef>
              <a:spcAft>
                <a:spcPts val="0"/>
              </a:spcAft>
              <a:buNone/>
              <a:defRPr sz="1600" b="1">
                <a:solidFill>
                  <a:schemeClr val="accent3"/>
                </a:solidFill>
              </a:defRPr>
            </a:lvl6pPr>
            <a:lvl7pPr lvl="6" rtl="0">
              <a:spcBef>
                <a:spcPts val="0"/>
              </a:spcBef>
              <a:spcAft>
                <a:spcPts val="0"/>
              </a:spcAft>
              <a:buNone/>
              <a:defRPr sz="1600" b="1">
                <a:solidFill>
                  <a:schemeClr val="accent3"/>
                </a:solidFill>
              </a:defRPr>
            </a:lvl7pPr>
            <a:lvl8pPr lvl="7" rtl="0">
              <a:spcBef>
                <a:spcPts val="0"/>
              </a:spcBef>
              <a:spcAft>
                <a:spcPts val="0"/>
              </a:spcAft>
              <a:buNone/>
              <a:defRPr sz="1600" b="1">
                <a:solidFill>
                  <a:schemeClr val="accent3"/>
                </a:solidFill>
              </a:defRPr>
            </a:lvl8pPr>
            <a:lvl9pPr lvl="8" rtl="0">
              <a:spcBef>
                <a:spcPts val="0"/>
              </a:spcBef>
              <a:spcAft>
                <a:spcPts val="0"/>
              </a:spcAft>
              <a:buNone/>
              <a:defRPr sz="1600" b="1">
                <a:solidFill>
                  <a:schemeClr val="accent3"/>
                </a:solidFill>
              </a:defRPr>
            </a:lvl9pPr>
          </a:lstStyle>
          <a:p>
            <a:endParaRPr/>
          </a:p>
        </p:txBody>
      </p:sp>
      <p:sp>
        <p:nvSpPr>
          <p:cNvPr id="182" name="Google Shape;182;p16"/>
          <p:cNvSpPr txBox="1">
            <a:spLocks noGrp="1"/>
          </p:cNvSpPr>
          <p:nvPr>
            <p:ph type="title" idx="2"/>
          </p:nvPr>
        </p:nvSpPr>
        <p:spPr>
          <a:xfrm flipH="1">
            <a:off x="1121900" y="1440738"/>
            <a:ext cx="2733900" cy="1417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5200" i="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pic>
        <p:nvPicPr>
          <p:cNvPr id="183" name="Google Shape;183;p16"/>
          <p:cNvPicPr preferRelativeResize="0"/>
          <p:nvPr/>
        </p:nvPicPr>
        <p:blipFill>
          <a:blip r:embed="rId2">
            <a:alphaModFix/>
          </a:blip>
          <a:stretch>
            <a:fillRect/>
          </a:stretch>
        </p:blipFill>
        <p:spPr>
          <a:xfrm rot="-6302891" flipH="1">
            <a:off x="7748077" y="-512597"/>
            <a:ext cx="1167272" cy="1368418"/>
          </a:xfrm>
          <a:prstGeom prst="rect">
            <a:avLst/>
          </a:prstGeom>
          <a:noFill/>
          <a:ln>
            <a:noFill/>
          </a:ln>
        </p:spPr>
      </p:pic>
      <p:pic>
        <p:nvPicPr>
          <p:cNvPr id="184" name="Google Shape;184;p16"/>
          <p:cNvPicPr preferRelativeResize="0"/>
          <p:nvPr/>
        </p:nvPicPr>
        <p:blipFill>
          <a:blip r:embed="rId3">
            <a:alphaModFix/>
          </a:blip>
          <a:stretch>
            <a:fillRect/>
          </a:stretch>
        </p:blipFill>
        <p:spPr>
          <a:xfrm rot="-9407649">
            <a:off x="-160702" y="4047576"/>
            <a:ext cx="2140557" cy="190102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12">
    <p:spTree>
      <p:nvGrpSpPr>
        <p:cNvPr id="1" name="Shape 511"/>
        <p:cNvGrpSpPr/>
        <p:nvPr/>
      </p:nvGrpSpPr>
      <p:grpSpPr>
        <a:xfrm>
          <a:off x="0" y="0"/>
          <a:ext cx="0" cy="0"/>
          <a:chOff x="0" y="0"/>
          <a:chExt cx="0" cy="0"/>
        </a:xfrm>
      </p:grpSpPr>
      <p:sp>
        <p:nvSpPr>
          <p:cNvPr id="512" name="Google Shape;512;p42"/>
          <p:cNvSpPr/>
          <p:nvPr/>
        </p:nvSpPr>
        <p:spPr>
          <a:xfrm>
            <a:off x="58" y="4543416"/>
            <a:ext cx="9144142" cy="600083"/>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3" name="Google Shape;513;p42"/>
          <p:cNvPicPr preferRelativeResize="0"/>
          <p:nvPr/>
        </p:nvPicPr>
        <p:blipFill>
          <a:blip r:embed="rId2">
            <a:alphaModFix/>
          </a:blip>
          <a:stretch>
            <a:fillRect/>
          </a:stretch>
        </p:blipFill>
        <p:spPr>
          <a:xfrm rot="-287318" flipH="1">
            <a:off x="8405604" y="3946618"/>
            <a:ext cx="849397" cy="995768"/>
          </a:xfrm>
          <a:prstGeom prst="rect">
            <a:avLst/>
          </a:prstGeom>
          <a:noFill/>
          <a:ln>
            <a:noFill/>
          </a:ln>
        </p:spPr>
      </p:pic>
      <p:sp>
        <p:nvSpPr>
          <p:cNvPr id="514" name="Google Shape;514;p42"/>
          <p:cNvSpPr/>
          <p:nvPr/>
        </p:nvSpPr>
        <p:spPr>
          <a:xfrm rot="10800000">
            <a:off x="58" y="-9"/>
            <a:ext cx="9144142" cy="600083"/>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5" name="Google Shape;515;p42"/>
          <p:cNvPicPr preferRelativeResize="0"/>
          <p:nvPr/>
        </p:nvPicPr>
        <p:blipFill>
          <a:blip r:embed="rId3">
            <a:alphaModFix/>
          </a:blip>
          <a:stretch>
            <a:fillRect/>
          </a:stretch>
        </p:blipFill>
        <p:spPr>
          <a:xfrm rot="9407652" flipH="1">
            <a:off x="-1328552" y="-985583"/>
            <a:ext cx="2726349" cy="2421263"/>
          </a:xfrm>
          <a:prstGeom prst="rect">
            <a:avLst/>
          </a:prstGeom>
          <a:noFill/>
          <a:ln>
            <a:noFill/>
          </a:ln>
        </p:spPr>
      </p:pic>
      <p:pic>
        <p:nvPicPr>
          <p:cNvPr id="516" name="Google Shape;516;p42"/>
          <p:cNvPicPr preferRelativeResize="0"/>
          <p:nvPr/>
        </p:nvPicPr>
        <p:blipFill>
          <a:blip r:embed="rId4">
            <a:alphaModFix/>
          </a:blip>
          <a:stretch>
            <a:fillRect/>
          </a:stretch>
        </p:blipFill>
        <p:spPr>
          <a:xfrm rot="721009">
            <a:off x="7539081" y="4408626"/>
            <a:ext cx="871684" cy="283469"/>
          </a:xfrm>
          <a:prstGeom prst="rect">
            <a:avLst/>
          </a:prstGeom>
          <a:noFill/>
          <a:ln>
            <a:noFill/>
          </a:ln>
        </p:spPr>
      </p:pic>
      <p:pic>
        <p:nvPicPr>
          <p:cNvPr id="517" name="Google Shape;517;p42"/>
          <p:cNvPicPr preferRelativeResize="0"/>
          <p:nvPr/>
        </p:nvPicPr>
        <p:blipFill>
          <a:blip r:embed="rId4">
            <a:alphaModFix/>
          </a:blip>
          <a:stretch>
            <a:fillRect/>
          </a:stretch>
        </p:blipFill>
        <p:spPr>
          <a:xfrm rot="-1427564">
            <a:off x="8681931" y="4772402"/>
            <a:ext cx="871682" cy="28347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2">
  <p:cSld name="CUSTOM_13">
    <p:spTree>
      <p:nvGrpSpPr>
        <p:cNvPr id="1" name="Shape 518"/>
        <p:cNvGrpSpPr/>
        <p:nvPr/>
      </p:nvGrpSpPr>
      <p:grpSpPr>
        <a:xfrm>
          <a:off x="0" y="0"/>
          <a:ext cx="0" cy="0"/>
          <a:chOff x="0" y="0"/>
          <a:chExt cx="0" cy="0"/>
        </a:xfrm>
      </p:grpSpPr>
      <p:sp>
        <p:nvSpPr>
          <p:cNvPr id="519" name="Google Shape;519;p43"/>
          <p:cNvSpPr/>
          <p:nvPr/>
        </p:nvSpPr>
        <p:spPr>
          <a:xfrm>
            <a:off x="50" y="4781551"/>
            <a:ext cx="9144142" cy="361943"/>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0" name="Google Shape;520;p43"/>
          <p:cNvPicPr preferRelativeResize="0"/>
          <p:nvPr/>
        </p:nvPicPr>
        <p:blipFill>
          <a:blip r:embed="rId2">
            <a:alphaModFix/>
          </a:blip>
          <a:stretch>
            <a:fillRect/>
          </a:stretch>
        </p:blipFill>
        <p:spPr>
          <a:xfrm rot="1896921">
            <a:off x="8129043" y="3967095"/>
            <a:ext cx="1523039" cy="1756689"/>
          </a:xfrm>
          <a:prstGeom prst="rect">
            <a:avLst/>
          </a:prstGeom>
          <a:noFill/>
          <a:ln>
            <a:noFill/>
          </a:ln>
        </p:spPr>
      </p:pic>
      <p:pic>
        <p:nvPicPr>
          <p:cNvPr id="521" name="Google Shape;521;p43"/>
          <p:cNvPicPr preferRelativeResize="0"/>
          <p:nvPr/>
        </p:nvPicPr>
        <p:blipFill>
          <a:blip r:embed="rId3">
            <a:alphaModFix/>
          </a:blip>
          <a:stretch>
            <a:fillRect/>
          </a:stretch>
        </p:blipFill>
        <p:spPr>
          <a:xfrm rot="5399993" flipH="1">
            <a:off x="-419424" y="328152"/>
            <a:ext cx="847557" cy="1193720"/>
          </a:xfrm>
          <a:prstGeom prst="rect">
            <a:avLst/>
          </a:prstGeom>
          <a:noFill/>
          <a:ln>
            <a:noFill/>
          </a:ln>
        </p:spPr>
      </p:pic>
      <p:pic>
        <p:nvPicPr>
          <p:cNvPr id="522" name="Google Shape;522;p43"/>
          <p:cNvPicPr preferRelativeResize="0"/>
          <p:nvPr/>
        </p:nvPicPr>
        <p:blipFill>
          <a:blip r:embed="rId4">
            <a:alphaModFix/>
          </a:blip>
          <a:stretch>
            <a:fillRect/>
          </a:stretch>
        </p:blipFill>
        <p:spPr>
          <a:xfrm rot="6387320" flipH="1">
            <a:off x="-26230" y="-223612"/>
            <a:ext cx="782837" cy="91773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300" y="452325"/>
            <a:ext cx="77034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1pPr>
            <a:lvl2pPr lvl="1">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2pPr>
            <a:lvl3pPr lvl="2">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3pPr>
            <a:lvl4pPr lvl="3">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4pPr>
            <a:lvl5pPr lvl="4">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5pPr>
            <a:lvl6pPr lvl="5">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6pPr>
            <a:lvl7pPr lvl="6">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7pPr>
            <a:lvl8pPr lvl="7">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8pPr>
            <a:lvl9pPr lvl="8">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9pPr>
          </a:lstStyle>
          <a:p>
            <a:endParaRPr/>
          </a:p>
        </p:txBody>
      </p:sp>
      <p:sp>
        <p:nvSpPr>
          <p:cNvPr id="7" name="Google Shape;7;p1"/>
          <p:cNvSpPr txBox="1">
            <a:spLocks noGrp="1"/>
          </p:cNvSpPr>
          <p:nvPr>
            <p:ph type="body" idx="1"/>
          </p:nvPr>
        </p:nvSpPr>
        <p:spPr>
          <a:xfrm>
            <a:off x="720300" y="1152475"/>
            <a:ext cx="77034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400" lvl="1"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8" r:id="rId2"/>
    <p:sldLayoutId id="2147483659" r:id="rId3"/>
    <p:sldLayoutId id="2147483662" r:id="rId4"/>
    <p:sldLayoutId id="2147483688" r:id="rId5"/>
    <p:sldLayoutId id="214748368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9.png"/><Relationship Id="rId10" Type="http://schemas.openxmlformats.org/officeDocument/2006/relationships/hyperlink" Target="https://www.youtube.com/watch?v=x5SnkcNrjSg" TargetMode="External"/><Relationship Id="rId4" Type="http://schemas.openxmlformats.org/officeDocument/2006/relationships/image" Target="../media/image7.png"/><Relationship Id="rId9" Type="http://schemas.openxmlformats.org/officeDocument/2006/relationships/hyperlink" Target="https://www.youtube.com/watch?v=z9eglyzh850"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hyperlink" Target="https://youtu.be/IvXyJQ_q5qQ?si=Yh6CPGGz3xYxoWmr"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2.jp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13.jpg"/><Relationship Id="rId4" Type="http://schemas.openxmlformats.org/officeDocument/2006/relationships/image" Target="../media/image2.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9" name="Picture 8" descr="A body of water with trees and mountains&#10;&#10;Description automatically generated">
            <a:extLst>
              <a:ext uri="{FF2B5EF4-FFF2-40B4-BE49-F238E27FC236}">
                <a16:creationId xmlns:a16="http://schemas.microsoft.com/office/drawing/2014/main" id="{3DEEE376-166E-B60E-FD47-38C2DF167FE1}"/>
              </a:ext>
            </a:extLst>
          </p:cNvPr>
          <p:cNvPicPr>
            <a:picLocks noChangeAspect="1"/>
          </p:cNvPicPr>
          <p:nvPr/>
        </p:nvPicPr>
        <p:blipFill>
          <a:blip r:embed="rId2"/>
          <a:stretch>
            <a:fillRect/>
          </a:stretch>
        </p:blipFill>
        <p:spPr>
          <a:xfrm>
            <a:off x="0" y="0"/>
            <a:ext cx="9222658" cy="5143500"/>
          </a:xfrm>
          <a:prstGeom prst="rect">
            <a:avLst/>
          </a:prstGeom>
        </p:spPr>
      </p:pic>
      <p:sp>
        <p:nvSpPr>
          <p:cNvPr id="7" name="TextBox 6">
            <a:extLst>
              <a:ext uri="{FF2B5EF4-FFF2-40B4-BE49-F238E27FC236}">
                <a16:creationId xmlns:a16="http://schemas.microsoft.com/office/drawing/2014/main" id="{DB607FE5-1302-EE95-383F-74545AC79DE9}"/>
              </a:ext>
            </a:extLst>
          </p:cNvPr>
          <p:cNvSpPr txBox="1"/>
          <p:nvPr/>
        </p:nvSpPr>
        <p:spPr>
          <a:xfrm>
            <a:off x="985120" y="3310807"/>
            <a:ext cx="7173759" cy="1569660"/>
          </a:xfrm>
          <a:prstGeom prst="rect">
            <a:avLst/>
          </a:prstGeom>
          <a:solidFill>
            <a:schemeClr val="tx2">
              <a:alpha val="52871"/>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VN" sz="4800" b="1" dirty="0">
                <a:ln w="10160">
                  <a:solidFill>
                    <a:schemeClr val="bg2"/>
                  </a:solidFill>
                  <a:prstDash val="solid"/>
                </a:ln>
                <a:solidFill>
                  <a:schemeClr val="bg2"/>
                </a:solidFill>
                <a:effectLst>
                  <a:outerShdw blurRad="38100" dist="22860" dir="5400000" algn="tl" rotWithShape="0">
                    <a:srgbClr val="000000">
                      <a:alpha val="30000"/>
                    </a:srgbClr>
                  </a:outerShdw>
                </a:effectLst>
                <a:latin typeface="+mj-lt"/>
              </a:rPr>
              <a:t>CHỦ ĐỀ 7</a:t>
            </a:r>
          </a:p>
          <a:p>
            <a:pPr algn="ctr"/>
            <a:r>
              <a:rPr lang="en-VN" sz="4800" b="1" dirty="0">
                <a:ln w="10160">
                  <a:solidFill>
                    <a:schemeClr val="bg2"/>
                  </a:solidFill>
                  <a:prstDash val="solid"/>
                </a:ln>
                <a:solidFill>
                  <a:schemeClr val="bg2"/>
                </a:solidFill>
                <a:effectLst>
                  <a:outerShdw blurRad="38100" dist="22860" dir="5400000" algn="tl" rotWithShape="0">
                    <a:srgbClr val="000000">
                      <a:alpha val="30000"/>
                    </a:srgbClr>
                  </a:outerShdw>
                </a:effectLst>
                <a:latin typeface="+mj-lt"/>
              </a:rPr>
              <a:t>GIAI ĐIỆU QUÊ HƯƠNG</a:t>
            </a:r>
          </a:p>
        </p:txBody>
      </p:sp>
    </p:spTree>
    <p:extLst>
      <p:ext uri="{BB962C8B-B14F-4D97-AF65-F5344CB8AC3E}">
        <p14:creationId xmlns:p14="http://schemas.microsoft.com/office/powerpoint/2010/main" val="1794996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Google Shape;1118;p64">
            <a:extLst>
              <a:ext uri="{FF2B5EF4-FFF2-40B4-BE49-F238E27FC236}">
                <a16:creationId xmlns:a16="http://schemas.microsoft.com/office/drawing/2014/main" id="{7A8F5B2B-D5F5-7282-0030-A2A21529C3BE}"/>
              </a:ext>
            </a:extLst>
          </p:cNvPr>
          <p:cNvPicPr preferRelativeResize="0"/>
          <p:nvPr/>
        </p:nvPicPr>
        <p:blipFill>
          <a:blip r:embed="rId2">
            <a:alphaModFix/>
          </a:blip>
          <a:stretch>
            <a:fillRect/>
          </a:stretch>
        </p:blipFill>
        <p:spPr>
          <a:xfrm rot="5219239">
            <a:off x="477541" y="-721542"/>
            <a:ext cx="1184749" cy="1668629"/>
          </a:xfrm>
          <a:prstGeom prst="rect">
            <a:avLst/>
          </a:prstGeom>
          <a:noFill/>
          <a:ln>
            <a:noFill/>
          </a:ln>
        </p:spPr>
      </p:pic>
      <p:pic>
        <p:nvPicPr>
          <p:cNvPr id="6" name="Google Shape;1117;p64">
            <a:extLst>
              <a:ext uri="{FF2B5EF4-FFF2-40B4-BE49-F238E27FC236}">
                <a16:creationId xmlns:a16="http://schemas.microsoft.com/office/drawing/2014/main" id="{319DBFAE-50FC-F78D-FE90-97193283EA34}"/>
              </a:ext>
            </a:extLst>
          </p:cNvPr>
          <p:cNvPicPr preferRelativeResize="0"/>
          <p:nvPr/>
        </p:nvPicPr>
        <p:blipFill>
          <a:blip r:embed="rId3">
            <a:alphaModFix/>
          </a:blip>
          <a:stretch>
            <a:fillRect/>
          </a:stretch>
        </p:blipFill>
        <p:spPr>
          <a:xfrm rot="7910329">
            <a:off x="-932013" y="-689121"/>
            <a:ext cx="1864251" cy="2150240"/>
          </a:xfrm>
          <a:prstGeom prst="rect">
            <a:avLst/>
          </a:prstGeom>
          <a:noFill/>
          <a:ln>
            <a:noFill/>
          </a:ln>
        </p:spPr>
      </p:pic>
      <p:grpSp>
        <p:nvGrpSpPr>
          <p:cNvPr id="7" name="Google Shape;1107;p64">
            <a:extLst>
              <a:ext uri="{FF2B5EF4-FFF2-40B4-BE49-F238E27FC236}">
                <a16:creationId xmlns:a16="http://schemas.microsoft.com/office/drawing/2014/main" id="{E8CEDE34-5285-D2F2-2916-55A247760866}"/>
              </a:ext>
            </a:extLst>
          </p:cNvPr>
          <p:cNvGrpSpPr/>
          <p:nvPr/>
        </p:nvGrpSpPr>
        <p:grpSpPr>
          <a:xfrm rot="10800000">
            <a:off x="6343001" y="310950"/>
            <a:ext cx="4545173" cy="5340275"/>
            <a:chOff x="-1304773" y="-1131675"/>
            <a:chExt cx="4545173" cy="5340275"/>
          </a:xfrm>
        </p:grpSpPr>
        <p:pic>
          <p:nvPicPr>
            <p:cNvPr id="8" name="Google Shape;1108;p64">
              <a:extLst>
                <a:ext uri="{FF2B5EF4-FFF2-40B4-BE49-F238E27FC236}">
                  <a16:creationId xmlns:a16="http://schemas.microsoft.com/office/drawing/2014/main" id="{5FF1688F-DDE2-D1B9-41D5-11BE6456DC15}"/>
                </a:ext>
              </a:extLst>
            </p:cNvPr>
            <p:cNvPicPr preferRelativeResize="0"/>
            <p:nvPr/>
          </p:nvPicPr>
          <p:blipFill>
            <a:blip r:embed="rId4">
              <a:alphaModFix/>
            </a:blip>
            <a:stretch>
              <a:fillRect/>
            </a:stretch>
          </p:blipFill>
          <p:spPr>
            <a:xfrm rot="10800000" flipH="1">
              <a:off x="-54324" y="2539975"/>
              <a:ext cx="1184750" cy="1668625"/>
            </a:xfrm>
            <a:prstGeom prst="rect">
              <a:avLst/>
            </a:prstGeom>
            <a:noFill/>
            <a:ln>
              <a:noFill/>
            </a:ln>
          </p:spPr>
        </p:pic>
        <p:pic>
          <p:nvPicPr>
            <p:cNvPr id="9" name="Google Shape;1109;p64">
              <a:extLst>
                <a:ext uri="{FF2B5EF4-FFF2-40B4-BE49-F238E27FC236}">
                  <a16:creationId xmlns:a16="http://schemas.microsoft.com/office/drawing/2014/main" id="{41E2D86E-D449-E659-A3E8-23258498EBB2}"/>
                </a:ext>
              </a:extLst>
            </p:cNvPr>
            <p:cNvPicPr preferRelativeResize="0"/>
            <p:nvPr/>
          </p:nvPicPr>
          <p:blipFill>
            <a:blip r:embed="rId5">
              <a:alphaModFix/>
            </a:blip>
            <a:stretch>
              <a:fillRect/>
            </a:stretch>
          </p:blipFill>
          <p:spPr>
            <a:xfrm rot="4065820">
              <a:off x="1802577" y="-593946"/>
              <a:ext cx="1167272" cy="1368418"/>
            </a:xfrm>
            <a:prstGeom prst="rect">
              <a:avLst/>
            </a:prstGeom>
            <a:noFill/>
            <a:ln>
              <a:noFill/>
            </a:ln>
          </p:spPr>
        </p:pic>
        <p:pic>
          <p:nvPicPr>
            <p:cNvPr id="10" name="Google Shape;1110;p64">
              <a:extLst>
                <a:ext uri="{FF2B5EF4-FFF2-40B4-BE49-F238E27FC236}">
                  <a16:creationId xmlns:a16="http://schemas.microsoft.com/office/drawing/2014/main" id="{7BDB30BD-7D10-1342-7AD8-D225BA3F64A3}"/>
                </a:ext>
              </a:extLst>
            </p:cNvPr>
            <p:cNvPicPr preferRelativeResize="0"/>
            <p:nvPr/>
          </p:nvPicPr>
          <p:blipFill>
            <a:blip r:embed="rId6">
              <a:alphaModFix/>
            </a:blip>
            <a:stretch>
              <a:fillRect/>
            </a:stretch>
          </p:blipFill>
          <p:spPr>
            <a:xfrm>
              <a:off x="-1075509" y="-1131675"/>
              <a:ext cx="3641590" cy="3060143"/>
            </a:xfrm>
            <a:prstGeom prst="rect">
              <a:avLst/>
            </a:prstGeom>
            <a:noFill/>
            <a:ln>
              <a:noFill/>
            </a:ln>
          </p:spPr>
        </p:pic>
        <p:pic>
          <p:nvPicPr>
            <p:cNvPr id="11" name="Google Shape;1111;p64">
              <a:extLst>
                <a:ext uri="{FF2B5EF4-FFF2-40B4-BE49-F238E27FC236}">
                  <a16:creationId xmlns:a16="http://schemas.microsoft.com/office/drawing/2014/main" id="{1EF4DC0E-38CE-80CD-CD2D-8F02FBA7B3C5}"/>
                </a:ext>
              </a:extLst>
            </p:cNvPr>
            <p:cNvPicPr preferRelativeResize="0"/>
            <p:nvPr/>
          </p:nvPicPr>
          <p:blipFill>
            <a:blip r:embed="rId7">
              <a:alphaModFix/>
            </a:blip>
            <a:stretch>
              <a:fillRect/>
            </a:stretch>
          </p:blipFill>
          <p:spPr>
            <a:xfrm rot="1392348">
              <a:off x="-938027" y="929395"/>
              <a:ext cx="2726349" cy="2421263"/>
            </a:xfrm>
            <a:prstGeom prst="rect">
              <a:avLst/>
            </a:prstGeom>
            <a:noFill/>
            <a:ln>
              <a:noFill/>
            </a:ln>
          </p:spPr>
        </p:pic>
      </p:grpSp>
      <p:sp>
        <p:nvSpPr>
          <p:cNvPr id="12" name="Title 1">
            <a:extLst>
              <a:ext uri="{FF2B5EF4-FFF2-40B4-BE49-F238E27FC236}">
                <a16:creationId xmlns:a16="http://schemas.microsoft.com/office/drawing/2014/main" id="{33B47198-2AF3-6850-4E1C-80B5B0C8332B}"/>
              </a:ext>
            </a:extLst>
          </p:cNvPr>
          <p:cNvSpPr txBox="1">
            <a:spLocks/>
          </p:cNvSpPr>
          <p:nvPr/>
        </p:nvSpPr>
        <p:spPr>
          <a:xfrm>
            <a:off x="2269481" y="225884"/>
            <a:ext cx="6727161" cy="176637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400"/>
              <a:buFont typeface="Cardo"/>
              <a:buNone/>
              <a:defRPr sz="3400" b="1" i="0" u="none" strike="noStrike" cap="none">
                <a:solidFill>
                  <a:schemeClr val="dk1"/>
                </a:solidFill>
                <a:latin typeface="Cardo"/>
                <a:ea typeface="Cardo"/>
                <a:cs typeface="Cardo"/>
                <a:sym typeface="Cardo"/>
              </a:defRPr>
            </a:lvl1pPr>
            <a:lvl2pPr marR="0" lvl="1" algn="ctr" rtl="0">
              <a:lnSpc>
                <a:spcPct val="100000"/>
              </a:lnSpc>
              <a:spcBef>
                <a:spcPts val="0"/>
              </a:spcBef>
              <a:spcAft>
                <a:spcPts val="0"/>
              </a:spcAft>
              <a:buClr>
                <a:schemeClr val="dk1"/>
              </a:buClr>
              <a:buSzPts val="3400"/>
              <a:buFont typeface="Cardo"/>
              <a:buNone/>
              <a:defRPr sz="3400" b="1" i="0" u="none" strike="noStrike" cap="none">
                <a:solidFill>
                  <a:schemeClr val="dk1"/>
                </a:solidFill>
                <a:latin typeface="Cardo"/>
                <a:ea typeface="Cardo"/>
                <a:cs typeface="Cardo"/>
                <a:sym typeface="Cardo"/>
              </a:defRPr>
            </a:lvl2pPr>
            <a:lvl3pPr marR="0" lvl="2" algn="ctr" rtl="0">
              <a:lnSpc>
                <a:spcPct val="100000"/>
              </a:lnSpc>
              <a:spcBef>
                <a:spcPts val="0"/>
              </a:spcBef>
              <a:spcAft>
                <a:spcPts val="0"/>
              </a:spcAft>
              <a:buClr>
                <a:schemeClr val="dk1"/>
              </a:buClr>
              <a:buSzPts val="3400"/>
              <a:buFont typeface="Cardo"/>
              <a:buNone/>
              <a:defRPr sz="3400" b="1" i="0" u="none" strike="noStrike" cap="none">
                <a:solidFill>
                  <a:schemeClr val="dk1"/>
                </a:solidFill>
                <a:latin typeface="Cardo"/>
                <a:ea typeface="Cardo"/>
                <a:cs typeface="Cardo"/>
                <a:sym typeface="Cardo"/>
              </a:defRPr>
            </a:lvl3pPr>
            <a:lvl4pPr marR="0" lvl="3" algn="ctr" rtl="0">
              <a:lnSpc>
                <a:spcPct val="100000"/>
              </a:lnSpc>
              <a:spcBef>
                <a:spcPts val="0"/>
              </a:spcBef>
              <a:spcAft>
                <a:spcPts val="0"/>
              </a:spcAft>
              <a:buClr>
                <a:schemeClr val="dk1"/>
              </a:buClr>
              <a:buSzPts val="3400"/>
              <a:buFont typeface="Cardo"/>
              <a:buNone/>
              <a:defRPr sz="3400" b="1" i="0" u="none" strike="noStrike" cap="none">
                <a:solidFill>
                  <a:schemeClr val="dk1"/>
                </a:solidFill>
                <a:latin typeface="Cardo"/>
                <a:ea typeface="Cardo"/>
                <a:cs typeface="Cardo"/>
                <a:sym typeface="Cardo"/>
              </a:defRPr>
            </a:lvl4pPr>
            <a:lvl5pPr marR="0" lvl="4" algn="ctr" rtl="0">
              <a:lnSpc>
                <a:spcPct val="100000"/>
              </a:lnSpc>
              <a:spcBef>
                <a:spcPts val="0"/>
              </a:spcBef>
              <a:spcAft>
                <a:spcPts val="0"/>
              </a:spcAft>
              <a:buClr>
                <a:schemeClr val="dk1"/>
              </a:buClr>
              <a:buSzPts val="3400"/>
              <a:buFont typeface="Cardo"/>
              <a:buNone/>
              <a:defRPr sz="3400" b="1" i="0" u="none" strike="noStrike" cap="none">
                <a:solidFill>
                  <a:schemeClr val="dk1"/>
                </a:solidFill>
                <a:latin typeface="Cardo"/>
                <a:ea typeface="Cardo"/>
                <a:cs typeface="Cardo"/>
                <a:sym typeface="Cardo"/>
              </a:defRPr>
            </a:lvl5pPr>
            <a:lvl6pPr marR="0" lvl="5" algn="ctr" rtl="0">
              <a:lnSpc>
                <a:spcPct val="100000"/>
              </a:lnSpc>
              <a:spcBef>
                <a:spcPts val="0"/>
              </a:spcBef>
              <a:spcAft>
                <a:spcPts val="0"/>
              </a:spcAft>
              <a:buClr>
                <a:schemeClr val="dk1"/>
              </a:buClr>
              <a:buSzPts val="3400"/>
              <a:buFont typeface="Cardo"/>
              <a:buNone/>
              <a:defRPr sz="3400" b="1" i="0" u="none" strike="noStrike" cap="none">
                <a:solidFill>
                  <a:schemeClr val="dk1"/>
                </a:solidFill>
                <a:latin typeface="Cardo"/>
                <a:ea typeface="Cardo"/>
                <a:cs typeface="Cardo"/>
                <a:sym typeface="Cardo"/>
              </a:defRPr>
            </a:lvl6pPr>
            <a:lvl7pPr marR="0" lvl="6" algn="ctr" rtl="0">
              <a:lnSpc>
                <a:spcPct val="100000"/>
              </a:lnSpc>
              <a:spcBef>
                <a:spcPts val="0"/>
              </a:spcBef>
              <a:spcAft>
                <a:spcPts val="0"/>
              </a:spcAft>
              <a:buClr>
                <a:schemeClr val="dk1"/>
              </a:buClr>
              <a:buSzPts val="3400"/>
              <a:buFont typeface="Cardo"/>
              <a:buNone/>
              <a:defRPr sz="3400" b="1" i="0" u="none" strike="noStrike" cap="none">
                <a:solidFill>
                  <a:schemeClr val="dk1"/>
                </a:solidFill>
                <a:latin typeface="Cardo"/>
                <a:ea typeface="Cardo"/>
                <a:cs typeface="Cardo"/>
                <a:sym typeface="Cardo"/>
              </a:defRPr>
            </a:lvl7pPr>
            <a:lvl8pPr marR="0" lvl="7" algn="ctr" rtl="0">
              <a:lnSpc>
                <a:spcPct val="100000"/>
              </a:lnSpc>
              <a:spcBef>
                <a:spcPts val="0"/>
              </a:spcBef>
              <a:spcAft>
                <a:spcPts val="0"/>
              </a:spcAft>
              <a:buClr>
                <a:schemeClr val="dk1"/>
              </a:buClr>
              <a:buSzPts val="3400"/>
              <a:buFont typeface="Cardo"/>
              <a:buNone/>
              <a:defRPr sz="3400" b="1" i="0" u="none" strike="noStrike" cap="none">
                <a:solidFill>
                  <a:schemeClr val="dk1"/>
                </a:solidFill>
                <a:latin typeface="Cardo"/>
                <a:ea typeface="Cardo"/>
                <a:cs typeface="Cardo"/>
                <a:sym typeface="Cardo"/>
              </a:defRPr>
            </a:lvl8pPr>
            <a:lvl9pPr marR="0" lvl="8" algn="ctr" rtl="0">
              <a:lnSpc>
                <a:spcPct val="100000"/>
              </a:lnSpc>
              <a:spcBef>
                <a:spcPts val="0"/>
              </a:spcBef>
              <a:spcAft>
                <a:spcPts val="0"/>
              </a:spcAft>
              <a:buClr>
                <a:schemeClr val="dk1"/>
              </a:buClr>
              <a:buSzPts val="3400"/>
              <a:buFont typeface="Cardo"/>
              <a:buNone/>
              <a:defRPr sz="3400" b="1" i="0" u="none" strike="noStrike" cap="none">
                <a:solidFill>
                  <a:schemeClr val="dk1"/>
                </a:solidFill>
                <a:latin typeface="Cardo"/>
                <a:ea typeface="Cardo"/>
                <a:cs typeface="Cardo"/>
                <a:sym typeface="Cardo"/>
              </a:defRPr>
            </a:lvl9pPr>
          </a:lstStyle>
          <a:p>
            <a:r>
              <a:rPr lang="en-VN" sz="4000" b="0" dirty="0">
                <a:solidFill>
                  <a:schemeClr val="accent1">
                    <a:lumMod val="25000"/>
                  </a:schemeClr>
                </a:solidFill>
                <a:latin typeface="Times New Roman" panose="02020603050405020304" pitchFamily="18" charset="0"/>
                <a:cs typeface="Times New Roman" panose="02020603050405020304" pitchFamily="18" charset="0"/>
              </a:rPr>
              <a:t>Khởi động giọng</a:t>
            </a:r>
          </a:p>
        </p:txBody>
      </p:sp>
      <p:pic>
        <p:nvPicPr>
          <p:cNvPr id="13" name="Picture 12">
            <a:extLst>
              <a:ext uri="{FF2B5EF4-FFF2-40B4-BE49-F238E27FC236}">
                <a16:creationId xmlns:a16="http://schemas.microsoft.com/office/drawing/2014/main" id="{33846351-1F0B-A7AA-1D49-EE6F74B5A8B4}"/>
              </a:ext>
            </a:extLst>
          </p:cNvPr>
          <p:cNvPicPr>
            <a:picLocks/>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31226" r="1538" b="29800"/>
          <a:stretch>
            <a:fillRect/>
          </a:stretch>
        </p:blipFill>
        <p:spPr bwMode="auto">
          <a:xfrm>
            <a:off x="1130256" y="1766374"/>
            <a:ext cx="7027907" cy="1605475"/>
          </a:xfrm>
          <a:prstGeom prst="rect">
            <a:avLst/>
          </a:prstGeom>
          <a:noFill/>
          <a:ln>
            <a:noFill/>
          </a:ln>
        </p:spPr>
      </p:pic>
      <p:sp>
        <p:nvSpPr>
          <p:cNvPr id="14" name="TextBox 13">
            <a:hlinkClick r:id="rId9"/>
            <a:extLst>
              <a:ext uri="{FF2B5EF4-FFF2-40B4-BE49-F238E27FC236}">
                <a16:creationId xmlns:a16="http://schemas.microsoft.com/office/drawing/2014/main" id="{15E2F169-786E-0A51-6878-DBF1F24E9EC4}"/>
              </a:ext>
            </a:extLst>
          </p:cNvPr>
          <p:cNvSpPr txBox="1"/>
          <p:nvPr/>
        </p:nvSpPr>
        <p:spPr>
          <a:xfrm>
            <a:off x="1934211" y="4029348"/>
            <a:ext cx="462237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chemeClr val="bg2">
                    <a:lumMod val="75000"/>
                  </a:schemeClr>
                </a:solidFill>
                <a:effectLst/>
                <a:uLnTx/>
                <a:uFillTx/>
                <a:latin typeface="Arial"/>
                <a:cs typeface="Arial"/>
                <a:sym typeface="Arial"/>
                <a:hlinkClick r:id="rId10">
                  <a:extLst>
                    <a:ext uri="{A12FA001-AC4F-418D-AE19-62706E023703}">
                      <ahyp:hlinkClr xmlns:ahyp="http://schemas.microsoft.com/office/drawing/2018/hyperlinkcolor" val="tx"/>
                    </a:ext>
                  </a:extLst>
                </a:hlinkClick>
              </a:rPr>
              <a:t>https://www.youtube.com/watch?v=x5SnkcNrjSg</a:t>
            </a:r>
            <a:endParaRPr kumimoji="0" lang="en-GB" sz="1600" b="0" i="0" u="none" strike="noStrike" kern="0" cap="none" spc="0" normalizeH="0" baseline="0" noProof="0" dirty="0">
              <a:ln>
                <a:noFill/>
              </a:ln>
              <a:solidFill>
                <a:schemeClr val="bg2">
                  <a:lumMod val="75000"/>
                </a:schemeClr>
              </a:solidFill>
              <a:effectLst/>
              <a:uLnTx/>
              <a:uFillTx/>
              <a:latin typeface="Arial"/>
              <a:cs typeface="Arial"/>
              <a:sym typeface="Arial"/>
            </a:endParaRPr>
          </a:p>
        </p:txBody>
      </p:sp>
    </p:spTree>
    <p:extLst>
      <p:ext uri="{BB962C8B-B14F-4D97-AF65-F5344CB8AC3E}">
        <p14:creationId xmlns:p14="http://schemas.microsoft.com/office/powerpoint/2010/main" val="2868869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1107;p64">
            <a:extLst>
              <a:ext uri="{FF2B5EF4-FFF2-40B4-BE49-F238E27FC236}">
                <a16:creationId xmlns:a16="http://schemas.microsoft.com/office/drawing/2014/main" id="{4AB78411-CA4B-8319-BA6E-ADD5BC2E82B8}"/>
              </a:ext>
            </a:extLst>
          </p:cNvPr>
          <p:cNvGrpSpPr/>
          <p:nvPr/>
        </p:nvGrpSpPr>
        <p:grpSpPr>
          <a:xfrm rot="10800000">
            <a:off x="6343001" y="310950"/>
            <a:ext cx="4545173" cy="5340275"/>
            <a:chOff x="-1304773" y="-1131675"/>
            <a:chExt cx="4545173" cy="5340275"/>
          </a:xfrm>
        </p:grpSpPr>
        <p:pic>
          <p:nvPicPr>
            <p:cNvPr id="6" name="Google Shape;1108;p64">
              <a:extLst>
                <a:ext uri="{FF2B5EF4-FFF2-40B4-BE49-F238E27FC236}">
                  <a16:creationId xmlns:a16="http://schemas.microsoft.com/office/drawing/2014/main" id="{D2545C48-87DF-65F5-B597-AC4E7C3F540D}"/>
                </a:ext>
              </a:extLst>
            </p:cNvPr>
            <p:cNvPicPr preferRelativeResize="0"/>
            <p:nvPr/>
          </p:nvPicPr>
          <p:blipFill>
            <a:blip r:embed="rId2">
              <a:alphaModFix/>
            </a:blip>
            <a:stretch>
              <a:fillRect/>
            </a:stretch>
          </p:blipFill>
          <p:spPr>
            <a:xfrm rot="10800000" flipH="1">
              <a:off x="-54324" y="2539975"/>
              <a:ext cx="1184750" cy="1668625"/>
            </a:xfrm>
            <a:prstGeom prst="rect">
              <a:avLst/>
            </a:prstGeom>
            <a:noFill/>
            <a:ln>
              <a:noFill/>
            </a:ln>
          </p:spPr>
        </p:pic>
        <p:pic>
          <p:nvPicPr>
            <p:cNvPr id="7" name="Google Shape;1109;p64">
              <a:extLst>
                <a:ext uri="{FF2B5EF4-FFF2-40B4-BE49-F238E27FC236}">
                  <a16:creationId xmlns:a16="http://schemas.microsoft.com/office/drawing/2014/main" id="{D2101EA2-31C2-5569-3E63-C4ABEECADD0C}"/>
                </a:ext>
              </a:extLst>
            </p:cNvPr>
            <p:cNvPicPr preferRelativeResize="0"/>
            <p:nvPr/>
          </p:nvPicPr>
          <p:blipFill>
            <a:blip r:embed="rId3">
              <a:alphaModFix/>
            </a:blip>
            <a:stretch>
              <a:fillRect/>
            </a:stretch>
          </p:blipFill>
          <p:spPr>
            <a:xfrm rot="4065820">
              <a:off x="1802577" y="-593946"/>
              <a:ext cx="1167272" cy="1368418"/>
            </a:xfrm>
            <a:prstGeom prst="rect">
              <a:avLst/>
            </a:prstGeom>
            <a:noFill/>
            <a:ln>
              <a:noFill/>
            </a:ln>
          </p:spPr>
        </p:pic>
        <p:pic>
          <p:nvPicPr>
            <p:cNvPr id="8" name="Google Shape;1110;p64">
              <a:extLst>
                <a:ext uri="{FF2B5EF4-FFF2-40B4-BE49-F238E27FC236}">
                  <a16:creationId xmlns:a16="http://schemas.microsoft.com/office/drawing/2014/main" id="{BFF94D6D-7D33-0D00-4E50-E27047F6D971}"/>
                </a:ext>
              </a:extLst>
            </p:cNvPr>
            <p:cNvPicPr preferRelativeResize="0"/>
            <p:nvPr/>
          </p:nvPicPr>
          <p:blipFill>
            <a:blip r:embed="rId4">
              <a:alphaModFix/>
            </a:blip>
            <a:stretch>
              <a:fillRect/>
            </a:stretch>
          </p:blipFill>
          <p:spPr>
            <a:xfrm>
              <a:off x="-1075509" y="-1131675"/>
              <a:ext cx="3641590" cy="3060143"/>
            </a:xfrm>
            <a:prstGeom prst="rect">
              <a:avLst/>
            </a:prstGeom>
            <a:noFill/>
            <a:ln>
              <a:noFill/>
            </a:ln>
          </p:spPr>
        </p:pic>
        <p:pic>
          <p:nvPicPr>
            <p:cNvPr id="9" name="Google Shape;1111;p64">
              <a:extLst>
                <a:ext uri="{FF2B5EF4-FFF2-40B4-BE49-F238E27FC236}">
                  <a16:creationId xmlns:a16="http://schemas.microsoft.com/office/drawing/2014/main" id="{C0212CC1-9A62-CFED-A147-EEDF2DF44F17}"/>
                </a:ext>
              </a:extLst>
            </p:cNvPr>
            <p:cNvPicPr preferRelativeResize="0"/>
            <p:nvPr/>
          </p:nvPicPr>
          <p:blipFill>
            <a:blip r:embed="rId5">
              <a:alphaModFix/>
            </a:blip>
            <a:stretch>
              <a:fillRect/>
            </a:stretch>
          </p:blipFill>
          <p:spPr>
            <a:xfrm rot="1392348">
              <a:off x="-938027" y="929395"/>
              <a:ext cx="2726349" cy="2421263"/>
            </a:xfrm>
            <a:prstGeom prst="rect">
              <a:avLst/>
            </a:prstGeom>
            <a:noFill/>
            <a:ln>
              <a:noFill/>
            </a:ln>
          </p:spPr>
        </p:pic>
      </p:grpSp>
      <p:pic>
        <p:nvPicPr>
          <p:cNvPr id="10" name="Google Shape;1117;p64">
            <a:extLst>
              <a:ext uri="{FF2B5EF4-FFF2-40B4-BE49-F238E27FC236}">
                <a16:creationId xmlns:a16="http://schemas.microsoft.com/office/drawing/2014/main" id="{E476DB84-9602-C150-E992-1DD96E81C0BB}"/>
              </a:ext>
            </a:extLst>
          </p:cNvPr>
          <p:cNvPicPr preferRelativeResize="0"/>
          <p:nvPr/>
        </p:nvPicPr>
        <p:blipFill>
          <a:blip r:embed="rId6">
            <a:alphaModFix/>
          </a:blip>
          <a:stretch>
            <a:fillRect/>
          </a:stretch>
        </p:blipFill>
        <p:spPr>
          <a:xfrm rot="7910329">
            <a:off x="-932013" y="-689121"/>
            <a:ext cx="1864251" cy="2150240"/>
          </a:xfrm>
          <a:prstGeom prst="rect">
            <a:avLst/>
          </a:prstGeom>
          <a:noFill/>
          <a:ln>
            <a:noFill/>
          </a:ln>
        </p:spPr>
      </p:pic>
      <p:pic>
        <p:nvPicPr>
          <p:cNvPr id="11" name="Google Shape;1118;p64">
            <a:extLst>
              <a:ext uri="{FF2B5EF4-FFF2-40B4-BE49-F238E27FC236}">
                <a16:creationId xmlns:a16="http://schemas.microsoft.com/office/drawing/2014/main" id="{A7F3B0DC-D5DD-A62D-AB1A-56FEA9483DC5}"/>
              </a:ext>
            </a:extLst>
          </p:cNvPr>
          <p:cNvPicPr preferRelativeResize="0"/>
          <p:nvPr/>
        </p:nvPicPr>
        <p:blipFill>
          <a:blip r:embed="rId7">
            <a:alphaModFix/>
          </a:blip>
          <a:stretch>
            <a:fillRect/>
          </a:stretch>
        </p:blipFill>
        <p:spPr>
          <a:xfrm rot="5219239">
            <a:off x="477541" y="-721542"/>
            <a:ext cx="1184749" cy="1668629"/>
          </a:xfrm>
          <a:prstGeom prst="rect">
            <a:avLst/>
          </a:prstGeom>
          <a:noFill/>
          <a:ln>
            <a:noFill/>
          </a:ln>
        </p:spPr>
      </p:pic>
      <p:sp>
        <p:nvSpPr>
          <p:cNvPr id="12" name="Google Shape;1425;p34">
            <a:extLst>
              <a:ext uri="{FF2B5EF4-FFF2-40B4-BE49-F238E27FC236}">
                <a16:creationId xmlns:a16="http://schemas.microsoft.com/office/drawing/2014/main" id="{FF0D7CCE-AB81-251A-D481-1FC5A34A97DC}"/>
              </a:ext>
            </a:extLst>
          </p:cNvPr>
          <p:cNvSpPr txBox="1">
            <a:spLocks/>
          </p:cNvSpPr>
          <p:nvPr/>
        </p:nvSpPr>
        <p:spPr>
          <a:xfrm>
            <a:off x="4416999" y="301245"/>
            <a:ext cx="4421116" cy="12486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Cardo"/>
              <a:buNone/>
              <a:defRPr sz="6000" b="1" i="0" u="none" strike="noStrike" cap="none">
                <a:solidFill>
                  <a:schemeClr val="dk1"/>
                </a:solidFill>
                <a:latin typeface="Cardo"/>
                <a:ea typeface="Cardo"/>
                <a:cs typeface="Cardo"/>
                <a:sym typeface="Cardo"/>
              </a:defRPr>
            </a:lvl1pPr>
            <a:lvl2pPr marR="0" lvl="1" algn="ctr" rtl="0">
              <a:lnSpc>
                <a:spcPct val="100000"/>
              </a:lnSpc>
              <a:spcBef>
                <a:spcPts val="0"/>
              </a:spcBef>
              <a:spcAft>
                <a:spcPts val="0"/>
              </a:spcAft>
              <a:buClr>
                <a:schemeClr val="dk1"/>
              </a:buClr>
              <a:buSzPts val="5200"/>
              <a:buFont typeface="Cardo"/>
              <a:buNone/>
              <a:defRPr sz="5200" b="1" i="0" u="none" strike="noStrike" cap="none">
                <a:solidFill>
                  <a:schemeClr val="dk1"/>
                </a:solidFill>
                <a:latin typeface="Cardo"/>
                <a:ea typeface="Cardo"/>
                <a:cs typeface="Cardo"/>
                <a:sym typeface="Cardo"/>
              </a:defRPr>
            </a:lvl2pPr>
            <a:lvl3pPr marR="0" lvl="2" algn="ctr" rtl="0">
              <a:lnSpc>
                <a:spcPct val="100000"/>
              </a:lnSpc>
              <a:spcBef>
                <a:spcPts val="0"/>
              </a:spcBef>
              <a:spcAft>
                <a:spcPts val="0"/>
              </a:spcAft>
              <a:buClr>
                <a:schemeClr val="dk1"/>
              </a:buClr>
              <a:buSzPts val="5200"/>
              <a:buFont typeface="Cardo"/>
              <a:buNone/>
              <a:defRPr sz="5200" b="1" i="0" u="none" strike="noStrike" cap="none">
                <a:solidFill>
                  <a:schemeClr val="dk1"/>
                </a:solidFill>
                <a:latin typeface="Cardo"/>
                <a:ea typeface="Cardo"/>
                <a:cs typeface="Cardo"/>
                <a:sym typeface="Cardo"/>
              </a:defRPr>
            </a:lvl3pPr>
            <a:lvl4pPr marR="0" lvl="3" algn="ctr" rtl="0">
              <a:lnSpc>
                <a:spcPct val="100000"/>
              </a:lnSpc>
              <a:spcBef>
                <a:spcPts val="0"/>
              </a:spcBef>
              <a:spcAft>
                <a:spcPts val="0"/>
              </a:spcAft>
              <a:buClr>
                <a:schemeClr val="dk1"/>
              </a:buClr>
              <a:buSzPts val="5200"/>
              <a:buFont typeface="Cardo"/>
              <a:buNone/>
              <a:defRPr sz="5200" b="1" i="0" u="none" strike="noStrike" cap="none">
                <a:solidFill>
                  <a:schemeClr val="dk1"/>
                </a:solidFill>
                <a:latin typeface="Cardo"/>
                <a:ea typeface="Cardo"/>
                <a:cs typeface="Cardo"/>
                <a:sym typeface="Cardo"/>
              </a:defRPr>
            </a:lvl4pPr>
            <a:lvl5pPr marR="0" lvl="4" algn="ctr" rtl="0">
              <a:lnSpc>
                <a:spcPct val="100000"/>
              </a:lnSpc>
              <a:spcBef>
                <a:spcPts val="0"/>
              </a:spcBef>
              <a:spcAft>
                <a:spcPts val="0"/>
              </a:spcAft>
              <a:buClr>
                <a:schemeClr val="dk1"/>
              </a:buClr>
              <a:buSzPts val="5200"/>
              <a:buFont typeface="Cardo"/>
              <a:buNone/>
              <a:defRPr sz="5200" b="1" i="0" u="none" strike="noStrike" cap="none">
                <a:solidFill>
                  <a:schemeClr val="dk1"/>
                </a:solidFill>
                <a:latin typeface="Cardo"/>
                <a:ea typeface="Cardo"/>
                <a:cs typeface="Cardo"/>
                <a:sym typeface="Cardo"/>
              </a:defRPr>
            </a:lvl5pPr>
            <a:lvl6pPr marR="0" lvl="5" algn="ctr" rtl="0">
              <a:lnSpc>
                <a:spcPct val="100000"/>
              </a:lnSpc>
              <a:spcBef>
                <a:spcPts val="0"/>
              </a:spcBef>
              <a:spcAft>
                <a:spcPts val="0"/>
              </a:spcAft>
              <a:buClr>
                <a:schemeClr val="dk1"/>
              </a:buClr>
              <a:buSzPts val="5200"/>
              <a:buFont typeface="Cardo"/>
              <a:buNone/>
              <a:defRPr sz="5200" b="1" i="0" u="none" strike="noStrike" cap="none">
                <a:solidFill>
                  <a:schemeClr val="dk1"/>
                </a:solidFill>
                <a:latin typeface="Cardo"/>
                <a:ea typeface="Cardo"/>
                <a:cs typeface="Cardo"/>
                <a:sym typeface="Cardo"/>
              </a:defRPr>
            </a:lvl6pPr>
            <a:lvl7pPr marR="0" lvl="6" algn="ctr" rtl="0">
              <a:lnSpc>
                <a:spcPct val="100000"/>
              </a:lnSpc>
              <a:spcBef>
                <a:spcPts val="0"/>
              </a:spcBef>
              <a:spcAft>
                <a:spcPts val="0"/>
              </a:spcAft>
              <a:buClr>
                <a:schemeClr val="dk1"/>
              </a:buClr>
              <a:buSzPts val="5200"/>
              <a:buFont typeface="Cardo"/>
              <a:buNone/>
              <a:defRPr sz="5200" b="1" i="0" u="none" strike="noStrike" cap="none">
                <a:solidFill>
                  <a:schemeClr val="dk1"/>
                </a:solidFill>
                <a:latin typeface="Cardo"/>
                <a:ea typeface="Cardo"/>
                <a:cs typeface="Cardo"/>
                <a:sym typeface="Cardo"/>
              </a:defRPr>
            </a:lvl7pPr>
            <a:lvl8pPr marR="0" lvl="7" algn="ctr" rtl="0">
              <a:lnSpc>
                <a:spcPct val="100000"/>
              </a:lnSpc>
              <a:spcBef>
                <a:spcPts val="0"/>
              </a:spcBef>
              <a:spcAft>
                <a:spcPts val="0"/>
              </a:spcAft>
              <a:buClr>
                <a:schemeClr val="dk1"/>
              </a:buClr>
              <a:buSzPts val="5200"/>
              <a:buFont typeface="Cardo"/>
              <a:buNone/>
              <a:defRPr sz="5200" b="1" i="0" u="none" strike="noStrike" cap="none">
                <a:solidFill>
                  <a:schemeClr val="dk1"/>
                </a:solidFill>
                <a:latin typeface="Cardo"/>
                <a:ea typeface="Cardo"/>
                <a:cs typeface="Cardo"/>
                <a:sym typeface="Cardo"/>
              </a:defRPr>
            </a:lvl8pPr>
            <a:lvl9pPr marR="0" lvl="8" algn="ctr" rtl="0">
              <a:lnSpc>
                <a:spcPct val="100000"/>
              </a:lnSpc>
              <a:spcBef>
                <a:spcPts val="0"/>
              </a:spcBef>
              <a:spcAft>
                <a:spcPts val="0"/>
              </a:spcAft>
              <a:buClr>
                <a:schemeClr val="dk1"/>
              </a:buClr>
              <a:buSzPts val="5200"/>
              <a:buFont typeface="Cardo"/>
              <a:buNone/>
              <a:defRPr sz="5200" b="1" i="0" u="none" strike="noStrike" cap="none">
                <a:solidFill>
                  <a:schemeClr val="dk1"/>
                </a:solidFill>
                <a:latin typeface="Cardo"/>
                <a:ea typeface="Cardo"/>
                <a:cs typeface="Cardo"/>
                <a:sym typeface="Cardo"/>
              </a:defRPr>
            </a:lvl9pPr>
          </a:lstStyle>
          <a:p>
            <a:pPr algn="ctr"/>
            <a:endParaRPr lang="en-US" sz="3600" dirty="0">
              <a:solidFill>
                <a:schemeClr val="accent6">
                  <a:lumMod val="50000"/>
                </a:schemeClr>
              </a:solidFill>
              <a:latin typeface="American Typewriter" panose="02090604020004020304" pitchFamily="18" charset="77"/>
              <a:cs typeface="Times New Roman" panose="02020603050405020304" pitchFamily="18" charset="0"/>
            </a:endParaRPr>
          </a:p>
          <a:p>
            <a:pPr algn="ctr"/>
            <a:r>
              <a:rPr lang="en-US" sz="4000" b="0" dirty="0">
                <a:solidFill>
                  <a:schemeClr val="accent6">
                    <a:lumMod val="50000"/>
                  </a:schemeClr>
                </a:solidFill>
                <a:latin typeface="Times New Roman" panose="02020603050405020304" pitchFamily="18" charset="0"/>
                <a:cs typeface="Times New Roman" panose="02020603050405020304" pitchFamily="18" charset="0"/>
              </a:rPr>
              <a:t>LUYỆN TẬP</a:t>
            </a:r>
          </a:p>
          <a:p>
            <a:pPr algn="ctr"/>
            <a:br>
              <a:rPr lang="en-US" sz="3600" dirty="0">
                <a:solidFill>
                  <a:schemeClr val="accent1">
                    <a:lumMod val="50000"/>
                  </a:schemeClr>
                </a:solidFill>
                <a:latin typeface="American Typewriter" panose="02090604020004020304" pitchFamily="18" charset="77"/>
                <a:cs typeface="Times New Roman" panose="02020603050405020304" pitchFamily="18" charset="0"/>
              </a:rPr>
            </a:br>
            <a:endParaRPr lang="en-US" sz="3600" dirty="0">
              <a:solidFill>
                <a:schemeClr val="accent1">
                  <a:lumMod val="50000"/>
                </a:schemeClr>
              </a:solidFill>
              <a:latin typeface="American Typewriter" panose="02090604020004020304" pitchFamily="18" charset="77"/>
              <a:cs typeface="Times New Roman" panose="02020603050405020304" pitchFamily="18" charset="0"/>
            </a:endParaRPr>
          </a:p>
        </p:txBody>
      </p:sp>
      <p:sp>
        <p:nvSpPr>
          <p:cNvPr id="13" name="Google Shape;1883;p35">
            <a:extLst>
              <a:ext uri="{FF2B5EF4-FFF2-40B4-BE49-F238E27FC236}">
                <a16:creationId xmlns:a16="http://schemas.microsoft.com/office/drawing/2014/main" id="{BEA417FF-DF3E-45F8-618D-5BA8E2382B7D}"/>
              </a:ext>
            </a:extLst>
          </p:cNvPr>
          <p:cNvSpPr txBox="1">
            <a:spLocks/>
          </p:cNvSpPr>
          <p:nvPr/>
        </p:nvSpPr>
        <p:spPr>
          <a:xfrm>
            <a:off x="5054483" y="975485"/>
            <a:ext cx="3621458" cy="243096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chemeClr val="accent4">
                    <a:lumMod val="25000"/>
                  </a:schemeClr>
                </a:solidFill>
                <a:effectLst/>
                <a:uLnTx/>
                <a:uFillTx/>
                <a:latin typeface="Arial"/>
                <a:cs typeface="Arial"/>
                <a:sym typeface="Arial"/>
              </a:rPr>
              <a:t>- </a:t>
            </a:r>
            <a:r>
              <a:rPr kumimoji="0" lang="en-US" sz="2000" b="0" i="0" u="none" strike="noStrike" kern="0" cap="none" spc="0" normalizeH="0" baseline="0" noProof="0" dirty="0" err="1">
                <a:ln>
                  <a:noFill/>
                </a:ln>
                <a:solidFill>
                  <a:schemeClr val="accent4">
                    <a:lumMod val="25000"/>
                  </a:schemeClr>
                </a:solidFill>
                <a:effectLst/>
                <a:uLnTx/>
                <a:uFillTx/>
                <a:latin typeface="Arial"/>
                <a:cs typeface="Arial"/>
                <a:sym typeface="Arial"/>
              </a:rPr>
              <a:t>Hát</a:t>
            </a:r>
            <a:r>
              <a:rPr kumimoji="0" lang="en-US" sz="2000" b="0" i="0" u="none" strike="noStrike" kern="0" cap="none" spc="0" normalizeH="0" baseline="0" noProof="0" dirty="0">
                <a:ln>
                  <a:noFill/>
                </a:ln>
                <a:solidFill>
                  <a:schemeClr val="accent4">
                    <a:lumMod val="25000"/>
                  </a:schemeClr>
                </a:solidFill>
                <a:effectLst/>
                <a:uLnTx/>
                <a:uFillTx/>
                <a:latin typeface="Arial"/>
                <a:cs typeface="Arial"/>
                <a:sym typeface="Arial"/>
              </a:rPr>
              <a:t> </a:t>
            </a:r>
            <a:r>
              <a:rPr kumimoji="0" lang="en-US" sz="2000" b="0" i="0" u="none" strike="noStrike" kern="0" cap="none" spc="0" normalizeH="0" baseline="0" noProof="0" dirty="0" err="1">
                <a:ln>
                  <a:noFill/>
                </a:ln>
                <a:solidFill>
                  <a:schemeClr val="accent4">
                    <a:lumMod val="25000"/>
                  </a:schemeClr>
                </a:solidFill>
                <a:effectLst/>
                <a:uLnTx/>
                <a:uFillTx/>
                <a:latin typeface="Arial"/>
                <a:cs typeface="Arial"/>
                <a:sym typeface="Arial"/>
              </a:rPr>
              <a:t>kết</a:t>
            </a:r>
            <a:r>
              <a:rPr kumimoji="0" lang="en-US" sz="2000" b="0" i="0" u="none" strike="noStrike" kern="0" cap="none" spc="0" normalizeH="0" baseline="0" noProof="0" dirty="0">
                <a:ln>
                  <a:noFill/>
                </a:ln>
                <a:solidFill>
                  <a:schemeClr val="accent4">
                    <a:lumMod val="25000"/>
                  </a:schemeClr>
                </a:solidFill>
                <a:effectLst/>
                <a:uLnTx/>
                <a:uFillTx/>
                <a:latin typeface="Arial"/>
                <a:cs typeface="Arial"/>
                <a:sym typeface="Arial"/>
              </a:rPr>
              <a:t> </a:t>
            </a:r>
            <a:r>
              <a:rPr kumimoji="0" lang="en-US" sz="2000" b="0" i="0" u="none" strike="noStrike" kern="0" cap="none" spc="0" normalizeH="0" baseline="0" noProof="0" dirty="0" err="1">
                <a:ln>
                  <a:noFill/>
                </a:ln>
                <a:solidFill>
                  <a:schemeClr val="accent4">
                    <a:lumMod val="25000"/>
                  </a:schemeClr>
                </a:solidFill>
                <a:effectLst/>
                <a:uLnTx/>
                <a:uFillTx/>
                <a:latin typeface="Arial"/>
                <a:cs typeface="Arial"/>
                <a:sym typeface="Arial"/>
              </a:rPr>
              <a:t>hợp</a:t>
            </a:r>
            <a:r>
              <a:rPr kumimoji="0" lang="en-US" sz="2000" b="0" i="0" u="none" strike="noStrike" kern="0" cap="none" spc="0" normalizeH="0" baseline="0" noProof="0" dirty="0">
                <a:ln>
                  <a:noFill/>
                </a:ln>
                <a:solidFill>
                  <a:schemeClr val="accent4">
                    <a:lumMod val="25000"/>
                  </a:schemeClr>
                </a:solidFill>
                <a:effectLst/>
                <a:uLnTx/>
                <a:uFillTx/>
                <a:latin typeface="Arial"/>
                <a:cs typeface="Arial"/>
                <a:sym typeface="Arial"/>
              </a:rPr>
              <a:t> </a:t>
            </a:r>
            <a:r>
              <a:rPr kumimoji="0" lang="en-US" sz="2000" b="0" i="0" u="none" strike="noStrike" kern="0" cap="none" spc="0" normalizeH="0" baseline="0" noProof="0" dirty="0" err="1">
                <a:ln>
                  <a:noFill/>
                </a:ln>
                <a:solidFill>
                  <a:schemeClr val="accent4">
                    <a:lumMod val="25000"/>
                  </a:schemeClr>
                </a:solidFill>
                <a:effectLst/>
                <a:uLnTx/>
                <a:uFillTx/>
                <a:latin typeface="Arial"/>
                <a:cs typeface="Arial"/>
                <a:sym typeface="Arial"/>
              </a:rPr>
              <a:t>gõ</a:t>
            </a:r>
            <a:r>
              <a:rPr kumimoji="0" lang="en-US" sz="2000" b="0" i="0" u="none" strike="noStrike" kern="0" cap="none" spc="0" normalizeH="0" baseline="0" noProof="0" dirty="0">
                <a:ln>
                  <a:noFill/>
                </a:ln>
                <a:solidFill>
                  <a:schemeClr val="accent4">
                    <a:lumMod val="25000"/>
                  </a:schemeClr>
                </a:solidFill>
                <a:effectLst/>
                <a:uLnTx/>
                <a:uFillTx/>
                <a:latin typeface="Arial"/>
                <a:cs typeface="Arial"/>
                <a:sym typeface="Arial"/>
              </a:rPr>
              <a:t> </a:t>
            </a:r>
            <a:r>
              <a:rPr kumimoji="0" lang="en-US" sz="2000" b="0" i="0" u="none" strike="noStrike" kern="0" cap="none" spc="0" normalizeH="0" baseline="0" noProof="0" dirty="0" err="1">
                <a:ln>
                  <a:noFill/>
                </a:ln>
                <a:solidFill>
                  <a:schemeClr val="accent4">
                    <a:lumMod val="25000"/>
                  </a:schemeClr>
                </a:solidFill>
                <a:effectLst/>
                <a:uLnTx/>
                <a:uFillTx/>
                <a:latin typeface="Arial"/>
                <a:cs typeface="Arial"/>
                <a:sym typeface="Arial"/>
              </a:rPr>
              <a:t>đệm</a:t>
            </a:r>
            <a:r>
              <a:rPr kumimoji="0" lang="en-US" sz="2000" b="0" i="0" u="none" strike="noStrike" kern="0" cap="none" spc="0" normalizeH="0" baseline="0" noProof="0" dirty="0">
                <a:ln>
                  <a:noFill/>
                </a:ln>
                <a:solidFill>
                  <a:schemeClr val="accent4">
                    <a:lumMod val="25000"/>
                  </a:schemeClr>
                </a:solidFill>
                <a:effectLst/>
                <a:uLnTx/>
                <a:uFillTx/>
                <a:latin typeface="Arial"/>
                <a:cs typeface="Arial"/>
                <a:sym typeface="Arial"/>
              </a:rPr>
              <a:t> </a:t>
            </a:r>
            <a:r>
              <a:rPr kumimoji="0" lang="en-US" sz="2000" b="0" i="0" u="none" strike="noStrike" kern="0" cap="none" spc="0" normalizeH="0" baseline="0" noProof="0" dirty="0" err="1">
                <a:ln>
                  <a:noFill/>
                </a:ln>
                <a:solidFill>
                  <a:schemeClr val="accent4">
                    <a:lumMod val="25000"/>
                  </a:schemeClr>
                </a:solidFill>
                <a:effectLst/>
                <a:uLnTx/>
                <a:uFillTx/>
                <a:latin typeface="Arial"/>
                <a:cs typeface="Arial"/>
                <a:sym typeface="Arial"/>
              </a:rPr>
              <a:t>đệm</a:t>
            </a:r>
            <a:r>
              <a:rPr kumimoji="0" lang="en-US" sz="2000" b="0" i="0" u="none" strike="noStrike" kern="0" cap="none" spc="0" normalizeH="0" baseline="0" noProof="0" dirty="0">
                <a:ln>
                  <a:noFill/>
                </a:ln>
                <a:solidFill>
                  <a:schemeClr val="accent4">
                    <a:lumMod val="25000"/>
                  </a:schemeClr>
                </a:solidFill>
                <a:effectLst/>
                <a:uLnTx/>
                <a:uFillTx/>
                <a:latin typeface="Arial"/>
                <a:cs typeface="Arial"/>
                <a:sym typeface="Arial"/>
              </a:rPr>
              <a:t> </a:t>
            </a:r>
            <a:r>
              <a:rPr kumimoji="0" lang="en-US" sz="2000" b="0" i="0" u="none" strike="noStrike" kern="0" cap="none" spc="0" normalizeH="0" baseline="0" noProof="0" dirty="0" err="1">
                <a:ln>
                  <a:noFill/>
                </a:ln>
                <a:solidFill>
                  <a:schemeClr val="accent4">
                    <a:lumMod val="25000"/>
                  </a:schemeClr>
                </a:solidFill>
                <a:effectLst/>
                <a:uLnTx/>
                <a:uFillTx/>
                <a:latin typeface="Arial"/>
                <a:cs typeface="Arial"/>
                <a:sym typeface="Arial"/>
              </a:rPr>
              <a:t>theo</a:t>
            </a:r>
            <a:r>
              <a:rPr kumimoji="0" lang="en-US" sz="2000" b="0" i="0" u="none" strike="noStrike" kern="0" cap="none" spc="0" normalizeH="0" baseline="0" noProof="0" dirty="0">
                <a:ln>
                  <a:noFill/>
                </a:ln>
                <a:solidFill>
                  <a:schemeClr val="accent4">
                    <a:lumMod val="25000"/>
                  </a:schemeClr>
                </a:solidFill>
                <a:effectLst/>
                <a:uLnTx/>
                <a:uFillTx/>
                <a:latin typeface="Arial"/>
                <a:cs typeface="Arial"/>
                <a:sym typeface="Arial"/>
              </a:rPr>
              <a:t> </a:t>
            </a:r>
            <a:r>
              <a:rPr kumimoji="0" lang="en-US" sz="2000" b="0" i="0" u="none" strike="noStrike" kern="0" cap="none" spc="0" normalizeH="0" baseline="0" noProof="0" dirty="0" err="1">
                <a:ln>
                  <a:noFill/>
                </a:ln>
                <a:solidFill>
                  <a:schemeClr val="accent4">
                    <a:lumMod val="25000"/>
                  </a:schemeClr>
                </a:solidFill>
                <a:effectLst/>
                <a:uLnTx/>
                <a:uFillTx/>
                <a:latin typeface="Arial"/>
                <a:cs typeface="Arial"/>
                <a:sym typeface="Arial"/>
              </a:rPr>
              <a:t>tiết</a:t>
            </a:r>
            <a:r>
              <a:rPr kumimoji="0" lang="en-US" sz="2000" b="0" i="0" u="none" strike="noStrike" kern="0" cap="none" spc="0" normalizeH="0" baseline="0" noProof="0" dirty="0">
                <a:ln>
                  <a:noFill/>
                </a:ln>
                <a:solidFill>
                  <a:schemeClr val="accent4">
                    <a:lumMod val="25000"/>
                  </a:schemeClr>
                </a:solidFill>
                <a:effectLst/>
                <a:uLnTx/>
                <a:uFillTx/>
                <a:latin typeface="Arial"/>
                <a:cs typeface="Arial"/>
                <a:sym typeface="Arial"/>
              </a:rPr>
              <a:t> </a:t>
            </a:r>
            <a:r>
              <a:rPr kumimoji="0" lang="en-US" sz="2000" b="0" i="0" u="none" strike="noStrike" kern="0" cap="none" spc="0" normalizeH="0" baseline="0" noProof="0" dirty="0" err="1">
                <a:ln>
                  <a:noFill/>
                </a:ln>
                <a:solidFill>
                  <a:schemeClr val="accent4">
                    <a:lumMod val="25000"/>
                  </a:schemeClr>
                </a:solidFill>
                <a:effectLst/>
                <a:uLnTx/>
                <a:uFillTx/>
                <a:latin typeface="Arial"/>
                <a:cs typeface="Arial"/>
                <a:sym typeface="Arial"/>
              </a:rPr>
              <a:t>tấu</a:t>
            </a:r>
            <a:endParaRPr kumimoji="0" lang="en-US" sz="2000" b="0" i="0" u="none" strike="noStrike" kern="0" cap="none" spc="0" normalizeH="0" baseline="0" noProof="0" dirty="0">
              <a:ln>
                <a:noFill/>
              </a:ln>
              <a:solidFill>
                <a:schemeClr val="accent4">
                  <a:lumMod val="25000"/>
                </a:schemeClr>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1" u="none" strike="noStrike" kern="0" cap="none" spc="0" normalizeH="0" baseline="0" noProof="0" dirty="0">
                <a:ln>
                  <a:noFill/>
                </a:ln>
                <a:solidFill>
                  <a:schemeClr val="accent4">
                    <a:lumMod val="25000"/>
                  </a:schemeClr>
                </a:solidFill>
                <a:effectLst/>
                <a:uLnTx/>
                <a:uFillTx/>
                <a:latin typeface="Arial" panose="020B0604020202020204" pitchFamily="34" charset="0"/>
                <a:cs typeface="Arial"/>
                <a:sym typeface="Arial"/>
              </a:rPr>
              <a:t>- </a:t>
            </a:r>
            <a:r>
              <a:rPr kumimoji="0" lang="en-GB" sz="2000" b="0" i="0" u="none" strike="noStrike" kern="0" cap="none" spc="0" normalizeH="0" baseline="0" noProof="0" dirty="0" err="1">
                <a:ln>
                  <a:noFill/>
                </a:ln>
                <a:solidFill>
                  <a:schemeClr val="accent4">
                    <a:lumMod val="25000"/>
                  </a:schemeClr>
                </a:solidFill>
                <a:effectLst/>
                <a:uLnTx/>
                <a:uFillTx/>
                <a:latin typeface="Arial" panose="020B0604020202020204" pitchFamily="34" charset="0"/>
                <a:cs typeface="Arial"/>
                <a:sym typeface="Arial"/>
              </a:rPr>
              <a:t>Hát</a:t>
            </a:r>
            <a:r>
              <a:rPr kumimoji="0" lang="en-GB" sz="2000" b="0" i="0" u="none" strike="noStrike" kern="0" cap="none" spc="0" normalizeH="0" baseline="0" noProof="0" dirty="0">
                <a:ln>
                  <a:noFill/>
                </a:ln>
                <a:solidFill>
                  <a:schemeClr val="accent4">
                    <a:lumMod val="25000"/>
                  </a:schemeClr>
                </a:solidFill>
                <a:effectLst/>
                <a:uLnTx/>
                <a:uFillTx/>
                <a:latin typeface="Arial" panose="020B0604020202020204" pitchFamily="34" charset="0"/>
                <a:cs typeface="Arial"/>
                <a:sym typeface="Arial"/>
              </a:rPr>
              <a:t> </a:t>
            </a:r>
            <a:r>
              <a:rPr kumimoji="0" lang="en-GB" sz="2000" b="0" i="0" u="none" strike="noStrike" kern="0" cap="none" spc="0" normalizeH="0" baseline="0" noProof="0" dirty="0" err="1">
                <a:ln>
                  <a:noFill/>
                </a:ln>
                <a:solidFill>
                  <a:schemeClr val="accent4">
                    <a:lumMod val="25000"/>
                  </a:schemeClr>
                </a:solidFill>
                <a:effectLst/>
                <a:uLnTx/>
                <a:uFillTx/>
                <a:latin typeface="Arial" panose="020B0604020202020204" pitchFamily="34" charset="0"/>
                <a:cs typeface="Arial"/>
                <a:sym typeface="Arial"/>
              </a:rPr>
              <a:t>kết</a:t>
            </a:r>
            <a:r>
              <a:rPr kumimoji="0" lang="en-GB" sz="2000" b="0" i="0" u="none" strike="noStrike" kern="0" cap="none" spc="0" normalizeH="0" baseline="0" noProof="0" dirty="0">
                <a:ln>
                  <a:noFill/>
                </a:ln>
                <a:solidFill>
                  <a:schemeClr val="accent4">
                    <a:lumMod val="25000"/>
                  </a:schemeClr>
                </a:solidFill>
                <a:effectLst/>
                <a:uLnTx/>
                <a:uFillTx/>
                <a:latin typeface="Arial" panose="020B0604020202020204" pitchFamily="34" charset="0"/>
                <a:cs typeface="Arial"/>
                <a:sym typeface="Arial"/>
              </a:rPr>
              <a:t> </a:t>
            </a:r>
            <a:r>
              <a:rPr kumimoji="0" lang="en-GB" sz="2000" b="0" i="0" u="none" strike="noStrike" kern="0" cap="none" spc="0" normalizeH="0" baseline="0" noProof="0" dirty="0" err="1">
                <a:ln>
                  <a:noFill/>
                </a:ln>
                <a:solidFill>
                  <a:schemeClr val="accent4">
                    <a:lumMod val="25000"/>
                  </a:schemeClr>
                </a:solidFill>
                <a:effectLst/>
                <a:uLnTx/>
                <a:uFillTx/>
                <a:latin typeface="Arial" panose="020B0604020202020204" pitchFamily="34" charset="0"/>
                <a:cs typeface="Arial"/>
                <a:sym typeface="Arial"/>
              </a:rPr>
              <a:t>hợp</a:t>
            </a:r>
            <a:r>
              <a:rPr kumimoji="0" lang="en-GB" sz="2000" b="0" i="0" u="none" strike="noStrike" kern="0" cap="none" spc="0" normalizeH="0" baseline="0" noProof="0" dirty="0">
                <a:ln>
                  <a:noFill/>
                </a:ln>
                <a:solidFill>
                  <a:schemeClr val="accent4">
                    <a:lumMod val="25000"/>
                  </a:schemeClr>
                </a:solidFill>
                <a:effectLst/>
                <a:uLnTx/>
                <a:uFillTx/>
                <a:latin typeface="Arial" panose="020B0604020202020204" pitchFamily="34" charset="0"/>
                <a:cs typeface="Arial"/>
                <a:sym typeface="Arial"/>
              </a:rPr>
              <a:t> </a:t>
            </a:r>
            <a:r>
              <a:rPr kumimoji="0" lang="en-GB" sz="2000" b="0" i="0" u="none" strike="noStrike" kern="0" cap="none" spc="0" normalizeH="0" baseline="0" noProof="0" dirty="0" err="1">
                <a:ln>
                  <a:noFill/>
                </a:ln>
                <a:solidFill>
                  <a:schemeClr val="accent4">
                    <a:lumMod val="25000"/>
                  </a:schemeClr>
                </a:solidFill>
                <a:effectLst/>
                <a:uLnTx/>
                <a:uFillTx/>
                <a:latin typeface="Arial" panose="020B0604020202020204" pitchFamily="34" charset="0"/>
                <a:cs typeface="Arial"/>
                <a:sym typeface="Arial"/>
              </a:rPr>
              <a:t>vận</a:t>
            </a:r>
            <a:r>
              <a:rPr kumimoji="0" lang="en-GB" sz="2000" b="0" i="0" u="none" strike="noStrike" kern="0" cap="none" spc="0" normalizeH="0" baseline="0" noProof="0" dirty="0">
                <a:ln>
                  <a:noFill/>
                </a:ln>
                <a:solidFill>
                  <a:schemeClr val="accent4">
                    <a:lumMod val="25000"/>
                  </a:schemeClr>
                </a:solidFill>
                <a:effectLst/>
                <a:uLnTx/>
                <a:uFillTx/>
                <a:latin typeface="Arial" panose="020B0604020202020204" pitchFamily="34" charset="0"/>
                <a:cs typeface="Arial"/>
                <a:sym typeface="Arial"/>
              </a:rPr>
              <a:t> </a:t>
            </a:r>
            <a:r>
              <a:rPr kumimoji="0" lang="en-GB" sz="2000" b="0" i="0" u="none" strike="noStrike" kern="0" cap="none" spc="0" normalizeH="0" baseline="0" noProof="0" dirty="0" err="1">
                <a:ln>
                  <a:noFill/>
                </a:ln>
                <a:solidFill>
                  <a:schemeClr val="accent4">
                    <a:lumMod val="25000"/>
                  </a:schemeClr>
                </a:solidFill>
                <a:effectLst/>
                <a:uLnTx/>
                <a:uFillTx/>
                <a:latin typeface="Arial" panose="020B0604020202020204" pitchFamily="34" charset="0"/>
                <a:cs typeface="Arial"/>
                <a:sym typeface="Arial"/>
              </a:rPr>
              <a:t>động</a:t>
            </a:r>
            <a:r>
              <a:rPr kumimoji="0" lang="en-GB" sz="2000" b="0" i="0" u="none" strike="noStrike" kern="0" cap="none" spc="0" normalizeH="0" baseline="0" noProof="0" dirty="0">
                <a:ln>
                  <a:noFill/>
                </a:ln>
                <a:solidFill>
                  <a:schemeClr val="accent4">
                    <a:lumMod val="25000"/>
                  </a:schemeClr>
                </a:solidFill>
                <a:effectLst/>
                <a:uLnTx/>
                <a:uFillTx/>
                <a:latin typeface="Arial" panose="020B0604020202020204" pitchFamily="34" charset="0"/>
                <a:cs typeface="Arial"/>
                <a:sym typeface="Arial"/>
              </a:rPr>
              <a:t> </a:t>
            </a:r>
            <a:r>
              <a:rPr kumimoji="0" lang="en-GB" sz="2000" b="0" i="0" u="none" strike="noStrike" kern="0" cap="none" spc="0" normalizeH="0" baseline="0" noProof="0" dirty="0" err="1">
                <a:ln>
                  <a:noFill/>
                </a:ln>
                <a:solidFill>
                  <a:schemeClr val="accent4">
                    <a:lumMod val="25000"/>
                  </a:schemeClr>
                </a:solidFill>
                <a:effectLst/>
                <a:uLnTx/>
                <a:uFillTx/>
                <a:latin typeface="Arial" panose="020B0604020202020204" pitchFamily="34" charset="0"/>
                <a:cs typeface="Arial"/>
                <a:sym typeface="Arial"/>
              </a:rPr>
              <a:t>phụ</a:t>
            </a:r>
            <a:r>
              <a:rPr kumimoji="0" lang="en-GB" sz="2000" b="0" i="0" u="none" strike="noStrike" kern="0" cap="none" spc="0" normalizeH="0" baseline="0" noProof="0" dirty="0">
                <a:ln>
                  <a:noFill/>
                </a:ln>
                <a:solidFill>
                  <a:schemeClr val="accent4">
                    <a:lumMod val="25000"/>
                  </a:schemeClr>
                </a:solidFill>
                <a:effectLst/>
                <a:uLnTx/>
                <a:uFillTx/>
                <a:latin typeface="Arial" panose="020B0604020202020204" pitchFamily="34" charset="0"/>
                <a:cs typeface="Arial"/>
                <a:sym typeface="Arial"/>
              </a:rPr>
              <a:t> </a:t>
            </a:r>
            <a:r>
              <a:rPr kumimoji="0" lang="en-GB" sz="2000" b="0" i="0" u="none" strike="noStrike" kern="0" cap="none" spc="0" normalizeH="0" baseline="0" noProof="0" dirty="0" err="1">
                <a:ln>
                  <a:noFill/>
                </a:ln>
                <a:solidFill>
                  <a:schemeClr val="accent4">
                    <a:lumMod val="25000"/>
                  </a:schemeClr>
                </a:solidFill>
                <a:effectLst/>
                <a:uLnTx/>
                <a:uFillTx/>
                <a:latin typeface="Arial" panose="020B0604020202020204" pitchFamily="34" charset="0"/>
                <a:cs typeface="Arial"/>
                <a:sym typeface="Arial"/>
              </a:rPr>
              <a:t>hoạ</a:t>
            </a:r>
            <a:endParaRPr kumimoji="0" lang="en-US" sz="2000" b="0" i="0" u="none" strike="noStrike" kern="0" cap="none" spc="0" normalizeH="0" baseline="0" noProof="0" dirty="0">
              <a:ln>
                <a:noFill/>
              </a:ln>
              <a:solidFill>
                <a:schemeClr val="accent4">
                  <a:lumMod val="25000"/>
                </a:schemeClr>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1" u="none" strike="noStrike" kern="0" cap="none" spc="0" normalizeH="0" baseline="0" noProof="0" dirty="0">
                <a:ln>
                  <a:noFill/>
                </a:ln>
                <a:solidFill>
                  <a:srgbClr val="000000"/>
                </a:solidFill>
                <a:effectLst/>
                <a:uLnTx/>
                <a:uFillTx/>
                <a:latin typeface="Arial" panose="020B0604020202020204" pitchFamily="34" charset="0"/>
                <a:cs typeface="Arial"/>
                <a:sym typeface="Arial"/>
              </a:rPr>
              <a:t>  </a:t>
            </a:r>
            <a:endParaRPr kumimoji="0" lang="vi-VN"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endParaRPr>
          </a:p>
        </p:txBody>
      </p:sp>
      <p:pic>
        <p:nvPicPr>
          <p:cNvPr id="3" name="Picture 2" descr="A sheet music with musical notes&#10;&#10;Description automatically generated">
            <a:extLst>
              <a:ext uri="{FF2B5EF4-FFF2-40B4-BE49-F238E27FC236}">
                <a16:creationId xmlns:a16="http://schemas.microsoft.com/office/drawing/2014/main" id="{70EF39F8-1281-8CD3-C65F-8B81CDD87C58}"/>
              </a:ext>
            </a:extLst>
          </p:cNvPr>
          <p:cNvPicPr>
            <a:picLocks noChangeAspect="1"/>
          </p:cNvPicPr>
          <p:nvPr/>
        </p:nvPicPr>
        <p:blipFill>
          <a:blip r:embed="rId8"/>
          <a:stretch>
            <a:fillRect/>
          </a:stretch>
        </p:blipFill>
        <p:spPr>
          <a:xfrm>
            <a:off x="23379" y="310950"/>
            <a:ext cx="4643469" cy="483647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TextBox 3">
            <a:extLst>
              <a:ext uri="{FF2B5EF4-FFF2-40B4-BE49-F238E27FC236}">
                <a16:creationId xmlns:a16="http://schemas.microsoft.com/office/drawing/2014/main" id="{2A3D8C17-E4D3-78F0-DB14-E564A83727E7}"/>
              </a:ext>
            </a:extLst>
          </p:cNvPr>
          <p:cNvSpPr txBox="1"/>
          <p:nvPr/>
        </p:nvSpPr>
        <p:spPr>
          <a:xfrm>
            <a:off x="4680117" y="3551853"/>
            <a:ext cx="4721164" cy="307777"/>
          </a:xfrm>
          <a:prstGeom prst="rect">
            <a:avLst/>
          </a:prstGeom>
          <a:noFill/>
        </p:spPr>
        <p:txBody>
          <a:bodyPr wrap="none" rtlCol="0">
            <a:spAutoFit/>
          </a:bodyPr>
          <a:lstStyle/>
          <a:p>
            <a:r>
              <a:rPr lang="en-US" dirty="0">
                <a:solidFill>
                  <a:schemeClr val="bg2">
                    <a:lumMod val="75000"/>
                  </a:schemeClr>
                </a:solidFill>
                <a:hlinkClick r:id="rId9">
                  <a:extLst>
                    <a:ext uri="{A12FA001-AC4F-418D-AE19-62706E023703}">
                      <ahyp:hlinkClr xmlns:ahyp="http://schemas.microsoft.com/office/drawing/2018/hyperlinkcolor" val="tx"/>
                    </a:ext>
                  </a:extLst>
                </a:hlinkClick>
              </a:rPr>
              <a:t>https://youtu.be/IvXyJQ_q5qQ?si=Yh6CPGGz3xYxoWmr</a:t>
            </a:r>
            <a:endParaRPr lang="en-VN" dirty="0">
              <a:solidFill>
                <a:schemeClr val="bg2">
                  <a:lumMod val="75000"/>
                </a:schemeClr>
              </a:solidFill>
            </a:endParaRPr>
          </a:p>
        </p:txBody>
      </p:sp>
    </p:spTree>
    <p:extLst>
      <p:ext uri="{BB962C8B-B14F-4D97-AF65-F5344CB8AC3E}">
        <p14:creationId xmlns:p14="http://schemas.microsoft.com/office/powerpoint/2010/main" val="1457045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643C1C-DC19-8F37-16C5-310A6132ECE2}"/>
              </a:ext>
            </a:extLst>
          </p:cNvPr>
          <p:cNvSpPr txBox="1"/>
          <p:nvPr/>
        </p:nvSpPr>
        <p:spPr>
          <a:xfrm>
            <a:off x="3214354" y="455790"/>
            <a:ext cx="3372960" cy="58477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dk1"/>
              </a:buClr>
              <a:buSzPts val="1100"/>
              <a:buNone/>
              <a:defRPr sz="3200" b="1" spc="50">
                <a:ln w="0">
                  <a:solidFill>
                    <a:srgbClr val="FF0000"/>
                  </a:solidFill>
                </a:ln>
                <a:solidFill>
                  <a:schemeClr val="bg1"/>
                </a:solidFill>
                <a:effectLst>
                  <a:outerShdw blurRad="50800" dist="38100" dir="10800000" algn="r" rotWithShape="0">
                    <a:prstClr val="black">
                      <a:alpha val="40000"/>
                    </a:prstClr>
                  </a:outerShdw>
                </a:effectLst>
                <a:latin typeface="Bahnschrift Condensed" panose="020B0502040204020203" pitchFamily="34" charset="0"/>
                <a:ea typeface="Sue Ellen Francisco"/>
                <a:cs typeface="Sue Ellen Francisco"/>
              </a:defRPr>
            </a:lvl1pPr>
            <a:lvl2pPr algn="ctr">
              <a:buClr>
                <a:schemeClr val="accent1"/>
              </a:buClr>
              <a:buSzPts val="5200"/>
              <a:buFont typeface="Sue Ellen Francisco"/>
              <a:buNone/>
              <a:defRPr sz="5200">
                <a:solidFill>
                  <a:schemeClr val="accent1"/>
                </a:solidFill>
                <a:latin typeface="Sue Ellen Francisco"/>
                <a:ea typeface="Sue Ellen Francisco"/>
                <a:cs typeface="Sue Ellen Francisco"/>
              </a:defRPr>
            </a:lvl2pPr>
            <a:lvl3pPr algn="ctr">
              <a:buClr>
                <a:schemeClr val="accent1"/>
              </a:buClr>
              <a:buSzPts val="5200"/>
              <a:buFont typeface="Sue Ellen Francisco"/>
              <a:buNone/>
              <a:defRPr sz="5200">
                <a:solidFill>
                  <a:schemeClr val="accent1"/>
                </a:solidFill>
                <a:latin typeface="Sue Ellen Francisco"/>
                <a:ea typeface="Sue Ellen Francisco"/>
                <a:cs typeface="Sue Ellen Francisco"/>
              </a:defRPr>
            </a:lvl3pPr>
            <a:lvl4pPr algn="ctr">
              <a:buClr>
                <a:schemeClr val="accent1"/>
              </a:buClr>
              <a:buSzPts val="5200"/>
              <a:buFont typeface="Sue Ellen Francisco"/>
              <a:buNone/>
              <a:defRPr sz="5200">
                <a:solidFill>
                  <a:schemeClr val="accent1"/>
                </a:solidFill>
                <a:latin typeface="Sue Ellen Francisco"/>
                <a:ea typeface="Sue Ellen Francisco"/>
                <a:cs typeface="Sue Ellen Francisco"/>
              </a:defRPr>
            </a:lvl4pPr>
            <a:lvl5pPr algn="ctr">
              <a:buClr>
                <a:schemeClr val="accent1"/>
              </a:buClr>
              <a:buSzPts val="5200"/>
              <a:buFont typeface="Sue Ellen Francisco"/>
              <a:buNone/>
              <a:defRPr sz="5200">
                <a:solidFill>
                  <a:schemeClr val="accent1"/>
                </a:solidFill>
                <a:latin typeface="Sue Ellen Francisco"/>
                <a:ea typeface="Sue Ellen Francisco"/>
                <a:cs typeface="Sue Ellen Francisco"/>
              </a:defRPr>
            </a:lvl5pPr>
            <a:lvl6pPr algn="ctr">
              <a:buClr>
                <a:schemeClr val="accent1"/>
              </a:buClr>
              <a:buSzPts val="5200"/>
              <a:buFont typeface="Sue Ellen Francisco"/>
              <a:buNone/>
              <a:defRPr sz="5200">
                <a:solidFill>
                  <a:schemeClr val="accent1"/>
                </a:solidFill>
                <a:latin typeface="Sue Ellen Francisco"/>
                <a:ea typeface="Sue Ellen Francisco"/>
                <a:cs typeface="Sue Ellen Francisco"/>
              </a:defRPr>
            </a:lvl6pPr>
            <a:lvl7pPr algn="ctr">
              <a:buClr>
                <a:schemeClr val="accent1"/>
              </a:buClr>
              <a:buSzPts val="5200"/>
              <a:buFont typeface="Sue Ellen Francisco"/>
              <a:buNone/>
              <a:defRPr sz="5200">
                <a:solidFill>
                  <a:schemeClr val="accent1"/>
                </a:solidFill>
                <a:latin typeface="Sue Ellen Francisco"/>
                <a:ea typeface="Sue Ellen Francisco"/>
                <a:cs typeface="Sue Ellen Francisco"/>
              </a:defRPr>
            </a:lvl7pPr>
            <a:lvl8pPr algn="ctr">
              <a:buClr>
                <a:schemeClr val="accent1"/>
              </a:buClr>
              <a:buSzPts val="5200"/>
              <a:buFont typeface="Sue Ellen Francisco"/>
              <a:buNone/>
              <a:defRPr sz="5200">
                <a:solidFill>
                  <a:schemeClr val="accent1"/>
                </a:solidFill>
                <a:latin typeface="Sue Ellen Francisco"/>
                <a:ea typeface="Sue Ellen Francisco"/>
                <a:cs typeface="Sue Ellen Francisco"/>
              </a:defRPr>
            </a:lvl8pPr>
            <a:lvl9pPr algn="ctr">
              <a:buClr>
                <a:schemeClr val="accent1"/>
              </a:buClr>
              <a:buSzPts val="5200"/>
              <a:buFont typeface="Sue Ellen Francisco"/>
              <a:buNone/>
              <a:defRPr sz="5200">
                <a:solidFill>
                  <a:schemeClr val="accent1"/>
                </a:solidFill>
                <a:latin typeface="Sue Ellen Francisco"/>
                <a:ea typeface="Sue Ellen Francisco"/>
                <a:cs typeface="Sue Ellen Francisco"/>
              </a:defRPr>
            </a:lvl9pPr>
          </a:lstStyle>
          <a:p>
            <a:pPr marL="0" marR="0" lvl="0" indent="0" algn="ctr" defTabSz="914400" rtl="0" eaLnBrk="1" fontAlgn="auto" latinLnBrk="0" hangingPunct="1">
              <a:lnSpc>
                <a:spcPct val="100000"/>
              </a:lnSpc>
              <a:spcBef>
                <a:spcPts val="0"/>
              </a:spcBef>
              <a:spcAft>
                <a:spcPts val="0"/>
              </a:spcAft>
              <a:buClr>
                <a:srgbClr val="841F00"/>
              </a:buClr>
              <a:buSzPts val="1100"/>
              <a:buFont typeface="Arial"/>
              <a:buNone/>
              <a:tabLst/>
              <a:defRPr/>
            </a:pPr>
            <a:r>
              <a:rPr lang="en-US" sz="4000" b="0"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Sue Ellen Francisco"/>
              </a:rPr>
              <a:t>VẬN DỤNG</a:t>
            </a:r>
            <a:endParaRPr kumimoji="0" lang="en-US" sz="4000" b="0" i="0" u="none" strike="noStrike" kern="0" spc="0" normalizeH="0" baseline="0" noProof="0" dirty="0">
              <a:ln w="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sym typeface="Sue Ellen Francisco"/>
            </a:endParaRPr>
          </a:p>
        </p:txBody>
      </p:sp>
      <p:pic>
        <p:nvPicPr>
          <p:cNvPr id="6" name="Picture 5">
            <a:extLst>
              <a:ext uri="{FF2B5EF4-FFF2-40B4-BE49-F238E27FC236}">
                <a16:creationId xmlns:a16="http://schemas.microsoft.com/office/drawing/2014/main" id="{0BAA4A85-1901-AE45-B9CB-FBA587906B4C}"/>
              </a:ext>
            </a:extLst>
          </p:cNvPr>
          <p:cNvPicPr>
            <a:picLocks noChangeAspect="1"/>
          </p:cNvPicPr>
          <p:nvPr/>
        </p:nvPicPr>
        <p:blipFill>
          <a:blip r:embed="rId2"/>
          <a:stretch>
            <a:fillRect/>
          </a:stretch>
        </p:blipFill>
        <p:spPr>
          <a:xfrm>
            <a:off x="1934212" y="2704140"/>
            <a:ext cx="4707888" cy="2672417"/>
          </a:xfrm>
          <a:prstGeom prst="rect">
            <a:avLst/>
          </a:prstGeom>
        </p:spPr>
      </p:pic>
      <p:sp>
        <p:nvSpPr>
          <p:cNvPr id="7" name="TextBox 6">
            <a:extLst>
              <a:ext uri="{FF2B5EF4-FFF2-40B4-BE49-F238E27FC236}">
                <a16:creationId xmlns:a16="http://schemas.microsoft.com/office/drawing/2014/main" id="{E5ECC502-BA20-ED31-870A-C0668984D227}"/>
              </a:ext>
            </a:extLst>
          </p:cNvPr>
          <p:cNvSpPr txBox="1"/>
          <p:nvPr/>
        </p:nvSpPr>
        <p:spPr>
          <a:xfrm>
            <a:off x="805385" y="1453082"/>
            <a:ext cx="8034020" cy="830997"/>
          </a:xfrm>
          <a:prstGeom prst="rect">
            <a:avLst/>
          </a:prstGeom>
          <a:noFill/>
        </p:spPr>
        <p:txBody>
          <a:bodyPr wrap="square">
            <a:spAutoFit/>
          </a:bodyPr>
          <a:lstStyle/>
          <a:p>
            <a:r>
              <a:rPr lang="en-US" sz="2400" dirty="0" err="1">
                <a:solidFill>
                  <a:schemeClr val="accent6">
                    <a:lumMod val="50000"/>
                  </a:schemeClr>
                </a:solidFill>
                <a:cs typeface="Times New Roman" panose="02020603050405020304" pitchFamily="18" charset="0"/>
              </a:rPr>
              <a:t>Ứng</a:t>
            </a:r>
            <a:r>
              <a:rPr lang="en-US" sz="2400" dirty="0">
                <a:solidFill>
                  <a:schemeClr val="accent6">
                    <a:lumMod val="50000"/>
                  </a:schemeClr>
                </a:solidFill>
                <a:cs typeface="Times New Roman" panose="02020603050405020304" pitchFamily="18" charset="0"/>
              </a:rPr>
              <a:t> </a:t>
            </a:r>
            <a:r>
              <a:rPr lang="en-US" sz="2400" dirty="0" err="1">
                <a:solidFill>
                  <a:schemeClr val="accent6">
                    <a:lumMod val="50000"/>
                  </a:schemeClr>
                </a:solidFill>
                <a:cs typeface="Times New Roman" panose="02020603050405020304" pitchFamily="18" charset="0"/>
              </a:rPr>
              <a:t>dụng</a:t>
            </a:r>
            <a:r>
              <a:rPr lang="en-US" sz="2400" dirty="0">
                <a:solidFill>
                  <a:schemeClr val="accent6">
                    <a:lumMod val="50000"/>
                  </a:schemeClr>
                </a:solidFill>
                <a:cs typeface="Times New Roman" panose="02020603050405020304" pitchFamily="18" charset="0"/>
              </a:rPr>
              <a:t> </a:t>
            </a:r>
            <a:r>
              <a:rPr lang="en-US" sz="2400" dirty="0" err="1">
                <a:solidFill>
                  <a:schemeClr val="accent6">
                    <a:lumMod val="50000"/>
                  </a:schemeClr>
                </a:solidFill>
                <a:cs typeface="Times New Roman" panose="02020603050405020304" pitchFamily="18" charset="0"/>
              </a:rPr>
              <a:t>và</a:t>
            </a:r>
            <a:r>
              <a:rPr lang="en-US" sz="2400" dirty="0">
                <a:solidFill>
                  <a:schemeClr val="accent6">
                    <a:lumMod val="50000"/>
                  </a:schemeClr>
                </a:solidFill>
                <a:cs typeface="Times New Roman" panose="02020603050405020304" pitchFamily="18" charset="0"/>
              </a:rPr>
              <a:t> </a:t>
            </a:r>
            <a:r>
              <a:rPr lang="en-US" sz="2400" dirty="0" err="1">
                <a:solidFill>
                  <a:schemeClr val="accent6">
                    <a:lumMod val="50000"/>
                  </a:schemeClr>
                </a:solidFill>
                <a:cs typeface="Times New Roman" panose="02020603050405020304" pitchFamily="18" charset="0"/>
              </a:rPr>
              <a:t>sáng</a:t>
            </a:r>
            <a:r>
              <a:rPr lang="en-US" sz="2400" dirty="0">
                <a:solidFill>
                  <a:schemeClr val="accent6">
                    <a:lumMod val="50000"/>
                  </a:schemeClr>
                </a:solidFill>
                <a:cs typeface="Times New Roman" panose="02020603050405020304" pitchFamily="18" charset="0"/>
              </a:rPr>
              <a:t> </a:t>
            </a:r>
            <a:r>
              <a:rPr lang="en-US" sz="2400" dirty="0" err="1">
                <a:solidFill>
                  <a:schemeClr val="accent6">
                    <a:lumMod val="50000"/>
                  </a:schemeClr>
                </a:solidFill>
                <a:cs typeface="Times New Roman" panose="02020603050405020304" pitchFamily="18" charset="0"/>
              </a:rPr>
              <a:t>tạo</a:t>
            </a:r>
            <a:r>
              <a:rPr lang="en-US" sz="2400" dirty="0">
                <a:solidFill>
                  <a:schemeClr val="accent6">
                    <a:lumMod val="50000"/>
                  </a:schemeClr>
                </a:solidFill>
                <a:cs typeface="Times New Roman" panose="02020603050405020304" pitchFamily="18" charset="0"/>
              </a:rPr>
              <a:t> </a:t>
            </a:r>
            <a:r>
              <a:rPr lang="en-US" sz="2400" dirty="0" err="1">
                <a:solidFill>
                  <a:schemeClr val="accent6">
                    <a:lumMod val="50000"/>
                  </a:schemeClr>
                </a:solidFill>
                <a:cs typeface="Times New Roman" panose="02020603050405020304" pitchFamily="18" charset="0"/>
              </a:rPr>
              <a:t>thêm</a:t>
            </a:r>
            <a:r>
              <a:rPr lang="en-US" sz="2400" dirty="0">
                <a:solidFill>
                  <a:schemeClr val="accent6">
                    <a:lumMod val="50000"/>
                  </a:schemeClr>
                </a:solidFill>
                <a:cs typeface="Times New Roman" panose="02020603050405020304" pitchFamily="18" charset="0"/>
              </a:rPr>
              <a:t> </a:t>
            </a:r>
            <a:r>
              <a:rPr lang="en-US" sz="2400" dirty="0" err="1">
                <a:solidFill>
                  <a:schemeClr val="accent6">
                    <a:lumMod val="50000"/>
                  </a:schemeClr>
                </a:solidFill>
                <a:cs typeface="Times New Roman" panose="02020603050405020304" pitchFamily="18" charset="0"/>
              </a:rPr>
              <a:t>nhiều</a:t>
            </a:r>
            <a:r>
              <a:rPr lang="en-US" sz="2400" dirty="0">
                <a:solidFill>
                  <a:schemeClr val="accent6">
                    <a:lumMod val="50000"/>
                  </a:schemeClr>
                </a:solidFill>
                <a:cs typeface="Times New Roman" panose="02020603050405020304" pitchFamily="18" charset="0"/>
              </a:rPr>
              <a:t> ý </a:t>
            </a:r>
            <a:r>
              <a:rPr lang="en-US" sz="2400" dirty="0" err="1">
                <a:solidFill>
                  <a:schemeClr val="accent6">
                    <a:lumMod val="50000"/>
                  </a:schemeClr>
                </a:solidFill>
                <a:cs typeface="Times New Roman" panose="02020603050405020304" pitchFamily="18" charset="0"/>
              </a:rPr>
              <a:t>tưởng</a:t>
            </a:r>
            <a:r>
              <a:rPr lang="en-US" sz="2400" dirty="0">
                <a:solidFill>
                  <a:schemeClr val="accent6">
                    <a:lumMod val="50000"/>
                  </a:schemeClr>
                </a:solidFill>
                <a:cs typeface="Times New Roman" panose="02020603050405020304" pitchFamily="18" charset="0"/>
              </a:rPr>
              <a:t> </a:t>
            </a:r>
            <a:r>
              <a:rPr lang="en-US" sz="2400" dirty="0" err="1">
                <a:solidFill>
                  <a:schemeClr val="accent6">
                    <a:lumMod val="50000"/>
                  </a:schemeClr>
                </a:solidFill>
                <a:cs typeface="Times New Roman" panose="02020603050405020304" pitchFamily="18" charset="0"/>
              </a:rPr>
              <a:t>để</a:t>
            </a:r>
            <a:r>
              <a:rPr lang="en-US" sz="2400" dirty="0">
                <a:solidFill>
                  <a:schemeClr val="accent6">
                    <a:lumMod val="50000"/>
                  </a:schemeClr>
                </a:solidFill>
                <a:cs typeface="Times New Roman" panose="02020603050405020304" pitchFamily="18" charset="0"/>
              </a:rPr>
              <a:t> </a:t>
            </a:r>
            <a:r>
              <a:rPr lang="en-US" sz="2400" dirty="0" err="1">
                <a:solidFill>
                  <a:schemeClr val="accent6">
                    <a:lumMod val="50000"/>
                  </a:schemeClr>
                </a:solidFill>
                <a:cs typeface="Times New Roman" panose="02020603050405020304" pitchFamily="18" charset="0"/>
              </a:rPr>
              <a:t>thể</a:t>
            </a:r>
            <a:r>
              <a:rPr lang="en-US" sz="2400" dirty="0">
                <a:solidFill>
                  <a:schemeClr val="accent6">
                    <a:lumMod val="50000"/>
                  </a:schemeClr>
                </a:solidFill>
                <a:cs typeface="Times New Roman" panose="02020603050405020304" pitchFamily="18" charset="0"/>
              </a:rPr>
              <a:t> </a:t>
            </a:r>
            <a:r>
              <a:rPr lang="en-US" sz="2400" dirty="0" err="1">
                <a:solidFill>
                  <a:schemeClr val="accent6">
                    <a:lumMod val="50000"/>
                  </a:schemeClr>
                </a:solidFill>
                <a:cs typeface="Times New Roman" panose="02020603050405020304" pitchFamily="18" charset="0"/>
              </a:rPr>
              <a:t>hiện</a:t>
            </a:r>
            <a:r>
              <a:rPr lang="en-US" sz="2400" dirty="0">
                <a:solidFill>
                  <a:schemeClr val="accent6">
                    <a:lumMod val="50000"/>
                  </a:schemeClr>
                </a:solidFill>
                <a:cs typeface="Times New Roman" panose="02020603050405020304" pitchFamily="18" charset="0"/>
              </a:rPr>
              <a:t> </a:t>
            </a:r>
            <a:r>
              <a:rPr lang="en-US" sz="2400" dirty="0" err="1">
                <a:solidFill>
                  <a:schemeClr val="accent6">
                    <a:lumMod val="50000"/>
                  </a:schemeClr>
                </a:solidFill>
                <a:cs typeface="Times New Roman" panose="02020603050405020304" pitchFamily="18" charset="0"/>
              </a:rPr>
              <a:t>bài</a:t>
            </a:r>
            <a:r>
              <a:rPr lang="en-US" sz="2400" dirty="0">
                <a:solidFill>
                  <a:schemeClr val="accent6">
                    <a:lumMod val="50000"/>
                  </a:schemeClr>
                </a:solidFill>
                <a:cs typeface="Times New Roman" panose="02020603050405020304" pitchFamily="18" charset="0"/>
              </a:rPr>
              <a:t> </a:t>
            </a:r>
            <a:r>
              <a:rPr lang="en-US" sz="2400" dirty="0" err="1">
                <a:solidFill>
                  <a:schemeClr val="accent6">
                    <a:lumMod val="50000"/>
                  </a:schemeClr>
                </a:solidFill>
                <a:cs typeface="Times New Roman" panose="02020603050405020304" pitchFamily="18" charset="0"/>
              </a:rPr>
              <a:t>hát</a:t>
            </a:r>
            <a:r>
              <a:rPr lang="en-US" sz="2400" dirty="0">
                <a:solidFill>
                  <a:schemeClr val="accent6">
                    <a:lumMod val="50000"/>
                  </a:schemeClr>
                </a:solidFill>
                <a:cs typeface="Times New Roman" panose="02020603050405020304" pitchFamily="18" charset="0"/>
              </a:rPr>
              <a:t>.</a:t>
            </a:r>
            <a:endParaRPr lang="en-US" sz="2400" i="1" dirty="0">
              <a:solidFill>
                <a:schemeClr val="accent6">
                  <a:lumMod val="50000"/>
                </a:schemeClr>
              </a:solidFill>
              <a:cs typeface="Times New Roman" panose="02020603050405020304" pitchFamily="18" charset="0"/>
            </a:endParaRPr>
          </a:p>
        </p:txBody>
      </p:sp>
      <p:grpSp>
        <p:nvGrpSpPr>
          <p:cNvPr id="8" name="Google Shape;1107;p64">
            <a:extLst>
              <a:ext uri="{FF2B5EF4-FFF2-40B4-BE49-F238E27FC236}">
                <a16:creationId xmlns:a16="http://schemas.microsoft.com/office/drawing/2014/main" id="{398B55C0-510B-4156-3E77-E82B5428C15C}"/>
              </a:ext>
            </a:extLst>
          </p:cNvPr>
          <p:cNvGrpSpPr/>
          <p:nvPr/>
        </p:nvGrpSpPr>
        <p:grpSpPr>
          <a:xfrm rot="10800000">
            <a:off x="6343001" y="310950"/>
            <a:ext cx="4545173" cy="5340275"/>
            <a:chOff x="-1304773" y="-1131675"/>
            <a:chExt cx="4545173" cy="5340275"/>
          </a:xfrm>
        </p:grpSpPr>
        <p:pic>
          <p:nvPicPr>
            <p:cNvPr id="9" name="Google Shape;1108;p64">
              <a:extLst>
                <a:ext uri="{FF2B5EF4-FFF2-40B4-BE49-F238E27FC236}">
                  <a16:creationId xmlns:a16="http://schemas.microsoft.com/office/drawing/2014/main" id="{941FA2D8-8186-F6CF-46E4-E644F1B64180}"/>
                </a:ext>
              </a:extLst>
            </p:cNvPr>
            <p:cNvPicPr preferRelativeResize="0"/>
            <p:nvPr/>
          </p:nvPicPr>
          <p:blipFill>
            <a:blip r:embed="rId3">
              <a:alphaModFix/>
            </a:blip>
            <a:stretch>
              <a:fillRect/>
            </a:stretch>
          </p:blipFill>
          <p:spPr>
            <a:xfrm rot="10800000" flipH="1">
              <a:off x="-54324" y="2539975"/>
              <a:ext cx="1184750" cy="1668625"/>
            </a:xfrm>
            <a:prstGeom prst="rect">
              <a:avLst/>
            </a:prstGeom>
            <a:noFill/>
            <a:ln>
              <a:noFill/>
            </a:ln>
          </p:spPr>
        </p:pic>
        <p:pic>
          <p:nvPicPr>
            <p:cNvPr id="10" name="Google Shape;1109;p64">
              <a:extLst>
                <a:ext uri="{FF2B5EF4-FFF2-40B4-BE49-F238E27FC236}">
                  <a16:creationId xmlns:a16="http://schemas.microsoft.com/office/drawing/2014/main" id="{80F7F2D6-59E0-9E3D-19B1-E3F640FD3BD5}"/>
                </a:ext>
              </a:extLst>
            </p:cNvPr>
            <p:cNvPicPr preferRelativeResize="0"/>
            <p:nvPr/>
          </p:nvPicPr>
          <p:blipFill>
            <a:blip r:embed="rId4">
              <a:alphaModFix/>
            </a:blip>
            <a:stretch>
              <a:fillRect/>
            </a:stretch>
          </p:blipFill>
          <p:spPr>
            <a:xfrm rot="4065820">
              <a:off x="1802577" y="-593946"/>
              <a:ext cx="1167272" cy="1368418"/>
            </a:xfrm>
            <a:prstGeom prst="rect">
              <a:avLst/>
            </a:prstGeom>
            <a:noFill/>
            <a:ln>
              <a:noFill/>
            </a:ln>
          </p:spPr>
        </p:pic>
        <p:pic>
          <p:nvPicPr>
            <p:cNvPr id="11" name="Google Shape;1110;p64">
              <a:extLst>
                <a:ext uri="{FF2B5EF4-FFF2-40B4-BE49-F238E27FC236}">
                  <a16:creationId xmlns:a16="http://schemas.microsoft.com/office/drawing/2014/main" id="{B39D9639-159C-F34D-A5D4-A1198F8E7FCE}"/>
                </a:ext>
              </a:extLst>
            </p:cNvPr>
            <p:cNvPicPr preferRelativeResize="0"/>
            <p:nvPr/>
          </p:nvPicPr>
          <p:blipFill>
            <a:blip r:embed="rId5">
              <a:alphaModFix/>
            </a:blip>
            <a:stretch>
              <a:fillRect/>
            </a:stretch>
          </p:blipFill>
          <p:spPr>
            <a:xfrm>
              <a:off x="-1075509" y="-1131675"/>
              <a:ext cx="3641590" cy="3060143"/>
            </a:xfrm>
            <a:prstGeom prst="rect">
              <a:avLst/>
            </a:prstGeom>
            <a:noFill/>
            <a:ln>
              <a:noFill/>
            </a:ln>
          </p:spPr>
        </p:pic>
        <p:pic>
          <p:nvPicPr>
            <p:cNvPr id="12" name="Google Shape;1111;p64">
              <a:extLst>
                <a:ext uri="{FF2B5EF4-FFF2-40B4-BE49-F238E27FC236}">
                  <a16:creationId xmlns:a16="http://schemas.microsoft.com/office/drawing/2014/main" id="{C64E64C3-E703-03C6-E434-1F5BCDA0E92D}"/>
                </a:ext>
              </a:extLst>
            </p:cNvPr>
            <p:cNvPicPr preferRelativeResize="0"/>
            <p:nvPr/>
          </p:nvPicPr>
          <p:blipFill>
            <a:blip r:embed="rId6">
              <a:alphaModFix/>
            </a:blip>
            <a:stretch>
              <a:fillRect/>
            </a:stretch>
          </p:blipFill>
          <p:spPr>
            <a:xfrm rot="1392348">
              <a:off x="-938027" y="929395"/>
              <a:ext cx="2726349" cy="2421263"/>
            </a:xfrm>
            <a:prstGeom prst="rect">
              <a:avLst/>
            </a:prstGeom>
            <a:noFill/>
            <a:ln>
              <a:noFill/>
            </a:ln>
          </p:spPr>
        </p:pic>
      </p:grpSp>
      <p:pic>
        <p:nvPicPr>
          <p:cNvPr id="13" name="Google Shape;1117;p64">
            <a:extLst>
              <a:ext uri="{FF2B5EF4-FFF2-40B4-BE49-F238E27FC236}">
                <a16:creationId xmlns:a16="http://schemas.microsoft.com/office/drawing/2014/main" id="{8B5B4FEB-3E85-4D3D-38AD-F19073D73D55}"/>
              </a:ext>
            </a:extLst>
          </p:cNvPr>
          <p:cNvPicPr preferRelativeResize="0"/>
          <p:nvPr/>
        </p:nvPicPr>
        <p:blipFill>
          <a:blip r:embed="rId7">
            <a:alphaModFix/>
          </a:blip>
          <a:stretch>
            <a:fillRect/>
          </a:stretch>
        </p:blipFill>
        <p:spPr>
          <a:xfrm rot="7910329">
            <a:off x="-932013" y="-689121"/>
            <a:ext cx="1864251" cy="2150240"/>
          </a:xfrm>
          <a:prstGeom prst="rect">
            <a:avLst/>
          </a:prstGeom>
          <a:noFill/>
          <a:ln>
            <a:noFill/>
          </a:ln>
        </p:spPr>
      </p:pic>
      <p:pic>
        <p:nvPicPr>
          <p:cNvPr id="14" name="Google Shape;1118;p64">
            <a:extLst>
              <a:ext uri="{FF2B5EF4-FFF2-40B4-BE49-F238E27FC236}">
                <a16:creationId xmlns:a16="http://schemas.microsoft.com/office/drawing/2014/main" id="{697AAE1A-C5FC-BE11-437E-3D31AE05CDFA}"/>
              </a:ext>
            </a:extLst>
          </p:cNvPr>
          <p:cNvPicPr preferRelativeResize="0"/>
          <p:nvPr/>
        </p:nvPicPr>
        <p:blipFill>
          <a:blip r:embed="rId8">
            <a:alphaModFix/>
          </a:blip>
          <a:stretch>
            <a:fillRect/>
          </a:stretch>
        </p:blipFill>
        <p:spPr>
          <a:xfrm rot="5219239">
            <a:off x="477541" y="-721542"/>
            <a:ext cx="1184749" cy="1668629"/>
          </a:xfrm>
          <a:prstGeom prst="rect">
            <a:avLst/>
          </a:prstGeom>
          <a:noFill/>
          <a:ln>
            <a:noFill/>
          </a:ln>
        </p:spPr>
      </p:pic>
    </p:spTree>
    <p:extLst>
      <p:ext uri="{BB962C8B-B14F-4D97-AF65-F5344CB8AC3E}">
        <p14:creationId xmlns:p14="http://schemas.microsoft.com/office/powerpoint/2010/main" val="72623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1107;p64">
            <a:extLst>
              <a:ext uri="{FF2B5EF4-FFF2-40B4-BE49-F238E27FC236}">
                <a16:creationId xmlns:a16="http://schemas.microsoft.com/office/drawing/2014/main" id="{37F8F51B-EA28-737C-4C2D-DED7DE26B8C5}"/>
              </a:ext>
            </a:extLst>
          </p:cNvPr>
          <p:cNvGrpSpPr/>
          <p:nvPr/>
        </p:nvGrpSpPr>
        <p:grpSpPr>
          <a:xfrm rot="10800000">
            <a:off x="6343001" y="310950"/>
            <a:ext cx="4545173" cy="5340275"/>
            <a:chOff x="-1304773" y="-1131675"/>
            <a:chExt cx="4545173" cy="5340275"/>
          </a:xfrm>
        </p:grpSpPr>
        <p:pic>
          <p:nvPicPr>
            <p:cNvPr id="6" name="Google Shape;1108;p64">
              <a:extLst>
                <a:ext uri="{FF2B5EF4-FFF2-40B4-BE49-F238E27FC236}">
                  <a16:creationId xmlns:a16="http://schemas.microsoft.com/office/drawing/2014/main" id="{F9FCC8E4-DE55-6410-9D2D-72092281E0CB}"/>
                </a:ext>
              </a:extLst>
            </p:cNvPr>
            <p:cNvPicPr preferRelativeResize="0"/>
            <p:nvPr/>
          </p:nvPicPr>
          <p:blipFill>
            <a:blip r:embed="rId2">
              <a:alphaModFix/>
            </a:blip>
            <a:stretch>
              <a:fillRect/>
            </a:stretch>
          </p:blipFill>
          <p:spPr>
            <a:xfrm rot="10800000" flipH="1">
              <a:off x="-54324" y="2539975"/>
              <a:ext cx="1184750" cy="1668625"/>
            </a:xfrm>
            <a:prstGeom prst="rect">
              <a:avLst/>
            </a:prstGeom>
            <a:noFill/>
            <a:ln>
              <a:noFill/>
            </a:ln>
          </p:spPr>
        </p:pic>
        <p:pic>
          <p:nvPicPr>
            <p:cNvPr id="7" name="Google Shape;1109;p64">
              <a:extLst>
                <a:ext uri="{FF2B5EF4-FFF2-40B4-BE49-F238E27FC236}">
                  <a16:creationId xmlns:a16="http://schemas.microsoft.com/office/drawing/2014/main" id="{DBD16DCE-2E4E-FD4A-58D2-DDE17CB74BD3}"/>
                </a:ext>
              </a:extLst>
            </p:cNvPr>
            <p:cNvPicPr preferRelativeResize="0"/>
            <p:nvPr/>
          </p:nvPicPr>
          <p:blipFill>
            <a:blip r:embed="rId3">
              <a:alphaModFix/>
            </a:blip>
            <a:stretch>
              <a:fillRect/>
            </a:stretch>
          </p:blipFill>
          <p:spPr>
            <a:xfrm rot="4065820">
              <a:off x="1802577" y="-593946"/>
              <a:ext cx="1167272" cy="1368418"/>
            </a:xfrm>
            <a:prstGeom prst="rect">
              <a:avLst/>
            </a:prstGeom>
            <a:noFill/>
            <a:ln>
              <a:noFill/>
            </a:ln>
          </p:spPr>
        </p:pic>
        <p:pic>
          <p:nvPicPr>
            <p:cNvPr id="8" name="Google Shape;1110;p64">
              <a:extLst>
                <a:ext uri="{FF2B5EF4-FFF2-40B4-BE49-F238E27FC236}">
                  <a16:creationId xmlns:a16="http://schemas.microsoft.com/office/drawing/2014/main" id="{D1A52EA0-5638-1921-F1E0-A866B4699670}"/>
                </a:ext>
              </a:extLst>
            </p:cNvPr>
            <p:cNvPicPr preferRelativeResize="0"/>
            <p:nvPr/>
          </p:nvPicPr>
          <p:blipFill>
            <a:blip r:embed="rId4">
              <a:alphaModFix/>
            </a:blip>
            <a:stretch>
              <a:fillRect/>
            </a:stretch>
          </p:blipFill>
          <p:spPr>
            <a:xfrm>
              <a:off x="-1075509" y="-1131675"/>
              <a:ext cx="3641590" cy="3060143"/>
            </a:xfrm>
            <a:prstGeom prst="rect">
              <a:avLst/>
            </a:prstGeom>
            <a:noFill/>
            <a:ln>
              <a:noFill/>
            </a:ln>
          </p:spPr>
        </p:pic>
        <p:pic>
          <p:nvPicPr>
            <p:cNvPr id="9" name="Google Shape;1111;p64">
              <a:extLst>
                <a:ext uri="{FF2B5EF4-FFF2-40B4-BE49-F238E27FC236}">
                  <a16:creationId xmlns:a16="http://schemas.microsoft.com/office/drawing/2014/main" id="{C75E1A7E-8AFD-1F1C-D7B9-D2DFF32CC458}"/>
                </a:ext>
              </a:extLst>
            </p:cNvPr>
            <p:cNvPicPr preferRelativeResize="0"/>
            <p:nvPr/>
          </p:nvPicPr>
          <p:blipFill>
            <a:blip r:embed="rId5">
              <a:alphaModFix/>
            </a:blip>
            <a:stretch>
              <a:fillRect/>
            </a:stretch>
          </p:blipFill>
          <p:spPr>
            <a:xfrm rot="1392348">
              <a:off x="-938027" y="929395"/>
              <a:ext cx="2726349" cy="2421263"/>
            </a:xfrm>
            <a:prstGeom prst="rect">
              <a:avLst/>
            </a:prstGeom>
            <a:noFill/>
            <a:ln>
              <a:noFill/>
            </a:ln>
          </p:spPr>
        </p:pic>
      </p:grpSp>
      <p:pic>
        <p:nvPicPr>
          <p:cNvPr id="10" name="Google Shape;1118;p64">
            <a:extLst>
              <a:ext uri="{FF2B5EF4-FFF2-40B4-BE49-F238E27FC236}">
                <a16:creationId xmlns:a16="http://schemas.microsoft.com/office/drawing/2014/main" id="{1AA1BB5E-F81E-1DCF-E4A2-47754EEB2262}"/>
              </a:ext>
            </a:extLst>
          </p:cNvPr>
          <p:cNvPicPr preferRelativeResize="0"/>
          <p:nvPr/>
        </p:nvPicPr>
        <p:blipFill>
          <a:blip r:embed="rId6">
            <a:alphaModFix/>
          </a:blip>
          <a:stretch>
            <a:fillRect/>
          </a:stretch>
        </p:blipFill>
        <p:spPr>
          <a:xfrm rot="5219239">
            <a:off x="477541" y="-721542"/>
            <a:ext cx="1184749" cy="1668629"/>
          </a:xfrm>
          <a:prstGeom prst="rect">
            <a:avLst/>
          </a:prstGeom>
          <a:noFill/>
          <a:ln>
            <a:noFill/>
          </a:ln>
        </p:spPr>
      </p:pic>
      <p:pic>
        <p:nvPicPr>
          <p:cNvPr id="11" name="Google Shape;1117;p64">
            <a:extLst>
              <a:ext uri="{FF2B5EF4-FFF2-40B4-BE49-F238E27FC236}">
                <a16:creationId xmlns:a16="http://schemas.microsoft.com/office/drawing/2014/main" id="{A36A6B9D-CDA2-258B-9147-3F2D5A342329}"/>
              </a:ext>
            </a:extLst>
          </p:cNvPr>
          <p:cNvPicPr preferRelativeResize="0"/>
          <p:nvPr/>
        </p:nvPicPr>
        <p:blipFill>
          <a:blip r:embed="rId7">
            <a:alphaModFix/>
          </a:blip>
          <a:stretch>
            <a:fillRect/>
          </a:stretch>
        </p:blipFill>
        <p:spPr>
          <a:xfrm rot="7910329">
            <a:off x="-932013" y="-689121"/>
            <a:ext cx="1864251" cy="2150240"/>
          </a:xfrm>
          <a:prstGeom prst="rect">
            <a:avLst/>
          </a:prstGeom>
          <a:noFill/>
          <a:ln>
            <a:noFill/>
          </a:ln>
        </p:spPr>
      </p:pic>
      <p:sp>
        <p:nvSpPr>
          <p:cNvPr id="12" name="Title 2">
            <a:extLst>
              <a:ext uri="{FF2B5EF4-FFF2-40B4-BE49-F238E27FC236}">
                <a16:creationId xmlns:a16="http://schemas.microsoft.com/office/drawing/2014/main" id="{1D7DFB5C-8854-F5AC-D448-1DF08D3A3925}"/>
              </a:ext>
            </a:extLst>
          </p:cNvPr>
          <p:cNvSpPr txBox="1">
            <a:spLocks noGrp="1"/>
          </p:cNvSpPr>
          <p:nvPr>
            <p:ph type="title"/>
          </p:nvPr>
        </p:nvSpPr>
        <p:spPr>
          <a:xfrm>
            <a:off x="1779794" y="575939"/>
            <a:ext cx="5584411" cy="800189"/>
          </a:xfrm>
          <a:prstGeom prst="rect">
            <a:avLst/>
          </a:prstGeom>
          <a:noFill/>
        </p:spPr>
        <p:txBody>
          <a:bodyPr wrap="square" rtlCol="0">
            <a:spAutoFit/>
          </a:bodyPr>
          <a:lstStyle/>
          <a:p>
            <a:pPr algn="ctr" defTabSz="1219170">
              <a:buClr>
                <a:srgbClr val="000000"/>
              </a:buClr>
            </a:pPr>
            <a:r>
              <a:rPr lang="en-US" sz="4000" dirty="0">
                <a:solidFill>
                  <a:schemeClr val="accent6">
                    <a:lumMod val="50000"/>
                  </a:schemeClr>
                </a:solidFill>
                <a:latin typeface="Times New Roman" panose="02020603050405020304" pitchFamily="18" charset="0"/>
                <a:cs typeface="Times New Roman" panose="02020603050405020304" pitchFamily="18" charset="0"/>
              </a:rPr>
              <a:t>CHUẨN BỊ BÀI MỚI</a:t>
            </a:r>
          </a:p>
        </p:txBody>
      </p:sp>
      <p:sp>
        <p:nvSpPr>
          <p:cNvPr id="17" name="Rectangle 16">
            <a:extLst>
              <a:ext uri="{FF2B5EF4-FFF2-40B4-BE49-F238E27FC236}">
                <a16:creationId xmlns:a16="http://schemas.microsoft.com/office/drawing/2014/main" id="{8AA3B085-2FED-D798-F508-7346B4994C32}"/>
              </a:ext>
            </a:extLst>
          </p:cNvPr>
          <p:cNvSpPr/>
          <p:nvPr/>
        </p:nvSpPr>
        <p:spPr>
          <a:xfrm>
            <a:off x="1481909" y="2773752"/>
            <a:ext cx="2953904" cy="1015663"/>
          </a:xfrm>
          <a:prstGeom prst="rect">
            <a:avLst/>
          </a:prstGeom>
        </p:spPr>
        <p:txBody>
          <a:bodyPr wrap="square">
            <a:spAutoFit/>
          </a:bodyPr>
          <a:lstStyle/>
          <a:p>
            <a:r>
              <a:rPr lang="vi-VN" sz="2000" dirty="0">
                <a:solidFill>
                  <a:schemeClr val="accent4">
                    <a:lumMod val="25000"/>
                  </a:schemeClr>
                </a:solidFill>
                <a:latin typeface="Times New Roman" panose="02020603050405020304" pitchFamily="18" charset="0"/>
                <a:cs typeface="Times New Roman" panose="02020603050405020304" pitchFamily="18" charset="0"/>
              </a:rPr>
              <a:t>Ôn lại nội dung bài đã học qua sgk và khai thác học liệu điện tử.</a:t>
            </a:r>
            <a:endParaRPr lang="en-US" sz="2000" dirty="0">
              <a:solidFill>
                <a:schemeClr val="accent4">
                  <a:lumMod val="25000"/>
                </a:schemeClr>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ACC5EA6F-5F95-0726-07B4-E34C848DA25A}"/>
              </a:ext>
            </a:extLst>
          </p:cNvPr>
          <p:cNvSpPr/>
          <p:nvPr/>
        </p:nvSpPr>
        <p:spPr>
          <a:xfrm>
            <a:off x="4660539" y="2801819"/>
            <a:ext cx="2953904" cy="400110"/>
          </a:xfrm>
          <a:prstGeom prst="rect">
            <a:avLst/>
          </a:prstGeom>
        </p:spPr>
        <p:txBody>
          <a:bodyPr wrap="square">
            <a:spAutoFit/>
          </a:bodyPr>
          <a:lstStyle/>
          <a:p>
            <a:r>
              <a:rPr lang="vi-VN" sz="2000" dirty="0">
                <a:solidFill>
                  <a:schemeClr val="accent4">
                    <a:lumMod val="25000"/>
                  </a:schemeClr>
                </a:solidFill>
                <a:latin typeface="Times New Roman" panose="02020603050405020304" pitchFamily="18" charset="0"/>
                <a:cs typeface="Times New Roman" panose="02020603050405020304" pitchFamily="18" charset="0"/>
              </a:rPr>
              <a:t>Chuẩn bị tiết học sau</a:t>
            </a:r>
            <a:endParaRPr lang="en-US" sz="2000" dirty="0">
              <a:solidFill>
                <a:schemeClr val="accent4">
                  <a:lumMod val="25000"/>
                </a:schemeClr>
              </a:solidFill>
              <a:latin typeface="Times New Roman" panose="02020603050405020304" pitchFamily="18" charset="0"/>
              <a:cs typeface="Times New Roman" panose="02020603050405020304" pitchFamily="18" charset="0"/>
            </a:endParaRPr>
          </a:p>
        </p:txBody>
      </p:sp>
      <p:grpSp>
        <p:nvGrpSpPr>
          <p:cNvPr id="19" name="Google Shape;3623;p94">
            <a:extLst>
              <a:ext uri="{FF2B5EF4-FFF2-40B4-BE49-F238E27FC236}">
                <a16:creationId xmlns:a16="http://schemas.microsoft.com/office/drawing/2014/main" id="{122C36ED-8C9F-6214-0CE6-2EA2438C9C83}"/>
              </a:ext>
            </a:extLst>
          </p:cNvPr>
          <p:cNvGrpSpPr/>
          <p:nvPr/>
        </p:nvGrpSpPr>
        <p:grpSpPr>
          <a:xfrm rot="1298042">
            <a:off x="-65270" y="3664219"/>
            <a:ext cx="1899649" cy="904530"/>
            <a:chOff x="853575" y="4182525"/>
            <a:chExt cx="1444575" cy="629425"/>
          </a:xfrm>
        </p:grpSpPr>
        <p:sp>
          <p:nvSpPr>
            <p:cNvPr id="20" name="Google Shape;3624;p94">
              <a:extLst>
                <a:ext uri="{FF2B5EF4-FFF2-40B4-BE49-F238E27FC236}">
                  <a16:creationId xmlns:a16="http://schemas.microsoft.com/office/drawing/2014/main" id="{5E6AA7D9-2701-681D-AF38-E1F6FEE74701}"/>
                </a:ext>
              </a:extLst>
            </p:cNvPr>
            <p:cNvSpPr/>
            <p:nvPr/>
          </p:nvSpPr>
          <p:spPr>
            <a:xfrm>
              <a:off x="1374875" y="4184800"/>
              <a:ext cx="183150" cy="581325"/>
            </a:xfrm>
            <a:custGeom>
              <a:avLst/>
              <a:gdLst/>
              <a:ahLst/>
              <a:cxnLst/>
              <a:rect l="l" t="t" r="r" b="b"/>
              <a:pathLst>
                <a:path w="7326" h="23253" extrusionOk="0">
                  <a:moveTo>
                    <a:pt x="1216" y="0"/>
                  </a:moveTo>
                  <a:lnTo>
                    <a:pt x="821" y="3557"/>
                  </a:lnTo>
                  <a:lnTo>
                    <a:pt x="0" y="17356"/>
                  </a:lnTo>
                  <a:lnTo>
                    <a:pt x="7325" y="23253"/>
                  </a:lnTo>
                  <a:lnTo>
                    <a:pt x="7325" y="7052"/>
                  </a:lnTo>
                  <a:cubicBezTo>
                    <a:pt x="5866" y="3374"/>
                    <a:pt x="1216" y="0"/>
                    <a:pt x="1216" y="0"/>
                  </a:cubicBezTo>
                  <a:close/>
                </a:path>
              </a:pathLst>
            </a:custGeom>
            <a:solidFill>
              <a:srgbClr val="DCD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625;p94">
              <a:extLst>
                <a:ext uri="{FF2B5EF4-FFF2-40B4-BE49-F238E27FC236}">
                  <a16:creationId xmlns:a16="http://schemas.microsoft.com/office/drawing/2014/main" id="{4515DE9B-A97E-C1E7-F867-6044BA420FD4}"/>
                </a:ext>
              </a:extLst>
            </p:cNvPr>
            <p:cNvSpPr/>
            <p:nvPr/>
          </p:nvSpPr>
          <p:spPr>
            <a:xfrm>
              <a:off x="1543550" y="4182525"/>
              <a:ext cx="183175" cy="582100"/>
            </a:xfrm>
            <a:custGeom>
              <a:avLst/>
              <a:gdLst/>
              <a:ahLst/>
              <a:cxnLst/>
              <a:rect l="l" t="t" r="r" b="b"/>
              <a:pathLst>
                <a:path w="7327" h="23284" extrusionOk="0">
                  <a:moveTo>
                    <a:pt x="6110" y="0"/>
                  </a:moveTo>
                  <a:cubicBezTo>
                    <a:pt x="6110" y="0"/>
                    <a:pt x="1460" y="3405"/>
                    <a:pt x="1" y="7052"/>
                  </a:cubicBezTo>
                  <a:lnTo>
                    <a:pt x="1" y="23283"/>
                  </a:lnTo>
                  <a:lnTo>
                    <a:pt x="7326" y="17356"/>
                  </a:lnTo>
                  <a:lnTo>
                    <a:pt x="6506" y="3556"/>
                  </a:lnTo>
                  <a:lnTo>
                    <a:pt x="6110" y="0"/>
                  </a:lnTo>
                  <a:close/>
                </a:path>
              </a:pathLst>
            </a:custGeom>
            <a:solidFill>
              <a:srgbClr val="DCD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626;p94">
              <a:extLst>
                <a:ext uri="{FF2B5EF4-FFF2-40B4-BE49-F238E27FC236}">
                  <a16:creationId xmlns:a16="http://schemas.microsoft.com/office/drawing/2014/main" id="{40B46E7D-45DB-C89D-302E-3AFFC4B593D8}"/>
                </a:ext>
              </a:extLst>
            </p:cNvPr>
            <p:cNvSpPr/>
            <p:nvPr/>
          </p:nvSpPr>
          <p:spPr>
            <a:xfrm>
              <a:off x="1289000" y="4194675"/>
              <a:ext cx="268275" cy="582100"/>
            </a:xfrm>
            <a:custGeom>
              <a:avLst/>
              <a:gdLst/>
              <a:ahLst/>
              <a:cxnLst/>
              <a:rect l="l" t="t" r="r" b="b"/>
              <a:pathLst>
                <a:path w="10731" h="23284" extrusionOk="0">
                  <a:moveTo>
                    <a:pt x="1763" y="1"/>
                  </a:moveTo>
                  <a:lnTo>
                    <a:pt x="1186" y="3557"/>
                  </a:lnTo>
                  <a:lnTo>
                    <a:pt x="0" y="17356"/>
                  </a:lnTo>
                  <a:lnTo>
                    <a:pt x="10730" y="23284"/>
                  </a:lnTo>
                  <a:lnTo>
                    <a:pt x="10730" y="7083"/>
                  </a:lnTo>
                  <a:cubicBezTo>
                    <a:pt x="8602" y="3405"/>
                    <a:pt x="1763" y="1"/>
                    <a:pt x="1763"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627;p94">
              <a:extLst>
                <a:ext uri="{FF2B5EF4-FFF2-40B4-BE49-F238E27FC236}">
                  <a16:creationId xmlns:a16="http://schemas.microsoft.com/office/drawing/2014/main" id="{02BD9961-339F-1589-8F15-3F5FE1B3C8E6}"/>
                </a:ext>
              </a:extLst>
            </p:cNvPr>
            <p:cNvSpPr/>
            <p:nvPr/>
          </p:nvSpPr>
          <p:spPr>
            <a:xfrm>
              <a:off x="1545075" y="4192400"/>
              <a:ext cx="268275" cy="582100"/>
            </a:xfrm>
            <a:custGeom>
              <a:avLst/>
              <a:gdLst/>
              <a:ahLst/>
              <a:cxnLst/>
              <a:rect l="l" t="t" r="r" b="b"/>
              <a:pathLst>
                <a:path w="10731" h="23284" extrusionOk="0">
                  <a:moveTo>
                    <a:pt x="8937" y="0"/>
                  </a:moveTo>
                  <a:cubicBezTo>
                    <a:pt x="8937" y="0"/>
                    <a:pt x="2098" y="3405"/>
                    <a:pt x="1" y="7083"/>
                  </a:cubicBezTo>
                  <a:lnTo>
                    <a:pt x="1" y="23283"/>
                  </a:lnTo>
                  <a:lnTo>
                    <a:pt x="10730" y="17356"/>
                  </a:lnTo>
                  <a:lnTo>
                    <a:pt x="9515" y="3587"/>
                  </a:lnTo>
                  <a:lnTo>
                    <a:pt x="893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628;p94">
              <a:extLst>
                <a:ext uri="{FF2B5EF4-FFF2-40B4-BE49-F238E27FC236}">
                  <a16:creationId xmlns:a16="http://schemas.microsoft.com/office/drawing/2014/main" id="{D9347A69-5573-41D2-D3C1-5D570CE826F1}"/>
                </a:ext>
              </a:extLst>
            </p:cNvPr>
            <p:cNvSpPr/>
            <p:nvPr/>
          </p:nvSpPr>
          <p:spPr>
            <a:xfrm>
              <a:off x="1395375" y="4184800"/>
              <a:ext cx="9900" cy="88925"/>
            </a:xfrm>
            <a:custGeom>
              <a:avLst/>
              <a:gdLst/>
              <a:ahLst/>
              <a:cxnLst/>
              <a:rect l="l" t="t" r="r" b="b"/>
              <a:pathLst>
                <a:path w="396" h="3557" extrusionOk="0">
                  <a:moveTo>
                    <a:pt x="1" y="3557"/>
                  </a:moveTo>
                  <a:lnTo>
                    <a:pt x="396" y="0"/>
                  </a:lnTo>
                </a:path>
              </a:pathLst>
            </a:custGeom>
            <a:solidFill>
              <a:srgbClr val="DCD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629;p94">
              <a:extLst>
                <a:ext uri="{FF2B5EF4-FFF2-40B4-BE49-F238E27FC236}">
                  <a16:creationId xmlns:a16="http://schemas.microsoft.com/office/drawing/2014/main" id="{9DF4C195-FEB0-F397-5B88-9221440304A1}"/>
                </a:ext>
              </a:extLst>
            </p:cNvPr>
            <p:cNvSpPr/>
            <p:nvPr/>
          </p:nvSpPr>
          <p:spPr>
            <a:xfrm>
              <a:off x="1208450" y="4209125"/>
              <a:ext cx="334375" cy="582100"/>
            </a:xfrm>
            <a:custGeom>
              <a:avLst/>
              <a:gdLst/>
              <a:ahLst/>
              <a:cxnLst/>
              <a:rect l="l" t="t" r="r" b="b"/>
              <a:pathLst>
                <a:path w="13375" h="23284" extrusionOk="0">
                  <a:moveTo>
                    <a:pt x="2219" y="0"/>
                  </a:moveTo>
                  <a:lnTo>
                    <a:pt x="1490" y="3556"/>
                  </a:lnTo>
                  <a:lnTo>
                    <a:pt x="0" y="17356"/>
                  </a:lnTo>
                  <a:lnTo>
                    <a:pt x="13375" y="23283"/>
                  </a:lnTo>
                  <a:lnTo>
                    <a:pt x="13375" y="7052"/>
                  </a:lnTo>
                  <a:cubicBezTo>
                    <a:pt x="10730" y="3404"/>
                    <a:pt x="2219" y="0"/>
                    <a:pt x="2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630;p94">
              <a:extLst>
                <a:ext uri="{FF2B5EF4-FFF2-40B4-BE49-F238E27FC236}">
                  <a16:creationId xmlns:a16="http://schemas.microsoft.com/office/drawing/2014/main" id="{6C47D82F-913B-B4D2-096B-D20B9CE060F5}"/>
                </a:ext>
              </a:extLst>
            </p:cNvPr>
            <p:cNvSpPr/>
            <p:nvPr/>
          </p:nvSpPr>
          <p:spPr>
            <a:xfrm>
              <a:off x="1558750" y="4206825"/>
              <a:ext cx="334375" cy="582100"/>
            </a:xfrm>
            <a:custGeom>
              <a:avLst/>
              <a:gdLst/>
              <a:ahLst/>
              <a:cxnLst/>
              <a:rect l="l" t="t" r="r" b="b"/>
              <a:pathLst>
                <a:path w="13375" h="23284" extrusionOk="0">
                  <a:moveTo>
                    <a:pt x="11156" y="1"/>
                  </a:moveTo>
                  <a:cubicBezTo>
                    <a:pt x="11156" y="1"/>
                    <a:pt x="2645" y="3405"/>
                    <a:pt x="1" y="7083"/>
                  </a:cubicBezTo>
                  <a:lnTo>
                    <a:pt x="1" y="23284"/>
                  </a:lnTo>
                  <a:lnTo>
                    <a:pt x="13375" y="17357"/>
                  </a:lnTo>
                  <a:lnTo>
                    <a:pt x="11886" y="3588"/>
                  </a:lnTo>
                  <a:lnTo>
                    <a:pt x="111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631;p94">
              <a:extLst>
                <a:ext uri="{FF2B5EF4-FFF2-40B4-BE49-F238E27FC236}">
                  <a16:creationId xmlns:a16="http://schemas.microsoft.com/office/drawing/2014/main" id="{2434E442-3A22-2491-4E30-6B90E80267DE}"/>
                </a:ext>
              </a:extLst>
            </p:cNvPr>
            <p:cNvSpPr/>
            <p:nvPr/>
          </p:nvSpPr>
          <p:spPr>
            <a:xfrm>
              <a:off x="1161925" y="4244775"/>
              <a:ext cx="360375" cy="562400"/>
            </a:xfrm>
            <a:custGeom>
              <a:avLst/>
              <a:gdLst/>
              <a:ahLst/>
              <a:cxnLst/>
              <a:rect l="l" t="t" r="r" b="b"/>
              <a:pathLst>
                <a:path w="14415" h="22496" extrusionOk="0">
                  <a:moveTo>
                    <a:pt x="2011" y="0"/>
                  </a:moveTo>
                  <a:cubicBezTo>
                    <a:pt x="0" y="0"/>
                    <a:pt x="281" y="2373"/>
                    <a:pt x="281" y="2373"/>
                  </a:cubicBezTo>
                  <a:lnTo>
                    <a:pt x="767" y="14562"/>
                  </a:lnTo>
                  <a:cubicBezTo>
                    <a:pt x="767" y="16021"/>
                    <a:pt x="1193" y="17207"/>
                    <a:pt x="3077" y="18027"/>
                  </a:cubicBezTo>
                  <a:cubicBezTo>
                    <a:pt x="7059" y="19790"/>
                    <a:pt x="14415" y="22495"/>
                    <a:pt x="14415" y="22495"/>
                  </a:cubicBezTo>
                  <a:lnTo>
                    <a:pt x="14415" y="5535"/>
                  </a:lnTo>
                  <a:cubicBezTo>
                    <a:pt x="13594" y="4896"/>
                    <a:pt x="5296" y="580"/>
                    <a:pt x="2621" y="63"/>
                  </a:cubicBezTo>
                  <a:cubicBezTo>
                    <a:pt x="2397" y="20"/>
                    <a:pt x="2194" y="0"/>
                    <a:pt x="2011" y="0"/>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3632;p94">
              <a:extLst>
                <a:ext uri="{FF2B5EF4-FFF2-40B4-BE49-F238E27FC236}">
                  <a16:creationId xmlns:a16="http://schemas.microsoft.com/office/drawing/2014/main" id="{D79C3127-DE1A-31AD-14C4-BB528D31D0B3}"/>
                </a:ext>
              </a:extLst>
            </p:cNvPr>
            <p:cNvSpPr/>
            <p:nvPr/>
          </p:nvSpPr>
          <p:spPr>
            <a:xfrm>
              <a:off x="1592950" y="4236400"/>
              <a:ext cx="361150" cy="562400"/>
            </a:xfrm>
            <a:custGeom>
              <a:avLst/>
              <a:gdLst/>
              <a:ahLst/>
              <a:cxnLst/>
              <a:rect l="l" t="t" r="r" b="b"/>
              <a:pathLst>
                <a:path w="14446" h="22496" extrusionOk="0">
                  <a:moveTo>
                    <a:pt x="12435" y="1"/>
                  </a:moveTo>
                  <a:cubicBezTo>
                    <a:pt x="12251" y="1"/>
                    <a:pt x="12049" y="21"/>
                    <a:pt x="11825" y="64"/>
                  </a:cubicBezTo>
                  <a:cubicBezTo>
                    <a:pt x="9119" y="581"/>
                    <a:pt x="852" y="5110"/>
                    <a:pt x="1" y="5778"/>
                  </a:cubicBezTo>
                  <a:lnTo>
                    <a:pt x="1" y="22496"/>
                  </a:lnTo>
                  <a:lnTo>
                    <a:pt x="11612" y="17602"/>
                  </a:lnTo>
                  <a:cubicBezTo>
                    <a:pt x="11612" y="17602"/>
                    <a:pt x="13679" y="17086"/>
                    <a:pt x="13679" y="15414"/>
                  </a:cubicBezTo>
                  <a:lnTo>
                    <a:pt x="14165" y="2374"/>
                  </a:lnTo>
                  <a:cubicBezTo>
                    <a:pt x="14165" y="2374"/>
                    <a:pt x="14446" y="1"/>
                    <a:pt x="12435"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633;p94">
              <a:extLst>
                <a:ext uri="{FF2B5EF4-FFF2-40B4-BE49-F238E27FC236}">
                  <a16:creationId xmlns:a16="http://schemas.microsoft.com/office/drawing/2014/main" id="{93B93BA3-118E-CB5E-B32D-B566604397A8}"/>
                </a:ext>
              </a:extLst>
            </p:cNvPr>
            <p:cNvSpPr/>
            <p:nvPr/>
          </p:nvSpPr>
          <p:spPr>
            <a:xfrm>
              <a:off x="1522275" y="4369925"/>
              <a:ext cx="70700" cy="442025"/>
            </a:xfrm>
            <a:custGeom>
              <a:avLst/>
              <a:gdLst/>
              <a:ahLst/>
              <a:cxnLst/>
              <a:rect l="l" t="t" r="r" b="b"/>
              <a:pathLst>
                <a:path w="2828" h="17681" extrusionOk="0">
                  <a:moveTo>
                    <a:pt x="1732" y="1"/>
                  </a:moveTo>
                  <a:cubicBezTo>
                    <a:pt x="871" y="1"/>
                    <a:pt x="1" y="529"/>
                    <a:pt x="1" y="529"/>
                  </a:cubicBezTo>
                  <a:lnTo>
                    <a:pt x="1" y="17489"/>
                  </a:lnTo>
                  <a:cubicBezTo>
                    <a:pt x="578" y="17628"/>
                    <a:pt x="1042" y="17681"/>
                    <a:pt x="1412" y="17681"/>
                  </a:cubicBezTo>
                  <a:cubicBezTo>
                    <a:pt x="2582" y="17681"/>
                    <a:pt x="2828" y="17155"/>
                    <a:pt x="2828" y="17155"/>
                  </a:cubicBezTo>
                  <a:lnTo>
                    <a:pt x="2828" y="437"/>
                  </a:lnTo>
                  <a:cubicBezTo>
                    <a:pt x="2521" y="112"/>
                    <a:pt x="2128" y="1"/>
                    <a:pt x="1732"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634;p94">
              <a:extLst>
                <a:ext uri="{FF2B5EF4-FFF2-40B4-BE49-F238E27FC236}">
                  <a16:creationId xmlns:a16="http://schemas.microsoft.com/office/drawing/2014/main" id="{62438F71-AA85-616B-FFB2-69BC4A9EBB7B}"/>
                </a:ext>
              </a:extLst>
            </p:cNvPr>
            <p:cNvSpPr/>
            <p:nvPr/>
          </p:nvSpPr>
          <p:spPr>
            <a:xfrm>
              <a:off x="970600" y="4589050"/>
              <a:ext cx="166450" cy="167200"/>
            </a:xfrm>
            <a:custGeom>
              <a:avLst/>
              <a:gdLst/>
              <a:ahLst/>
              <a:cxnLst/>
              <a:rect l="l" t="t" r="r" b="b"/>
              <a:pathLst>
                <a:path w="6658" h="6688" extrusionOk="0">
                  <a:moveTo>
                    <a:pt x="4742" y="1"/>
                  </a:moveTo>
                  <a:lnTo>
                    <a:pt x="2767" y="1916"/>
                  </a:lnTo>
                  <a:lnTo>
                    <a:pt x="1" y="1946"/>
                  </a:lnTo>
                  <a:lnTo>
                    <a:pt x="1916" y="3891"/>
                  </a:lnTo>
                  <a:lnTo>
                    <a:pt x="1946" y="6688"/>
                  </a:lnTo>
                  <a:lnTo>
                    <a:pt x="3891" y="4773"/>
                  </a:lnTo>
                  <a:lnTo>
                    <a:pt x="6657" y="4743"/>
                  </a:lnTo>
                  <a:lnTo>
                    <a:pt x="4742" y="2797"/>
                  </a:lnTo>
                  <a:lnTo>
                    <a:pt x="47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635;p94">
              <a:extLst>
                <a:ext uri="{FF2B5EF4-FFF2-40B4-BE49-F238E27FC236}">
                  <a16:creationId xmlns:a16="http://schemas.microsoft.com/office/drawing/2014/main" id="{1FE68A2F-6EC4-BB19-B844-B8E1E033CDFA}"/>
                </a:ext>
              </a:extLst>
            </p:cNvPr>
            <p:cNvSpPr/>
            <p:nvPr/>
          </p:nvSpPr>
          <p:spPr>
            <a:xfrm>
              <a:off x="2054200" y="4384650"/>
              <a:ext cx="149725" cy="148950"/>
            </a:xfrm>
            <a:custGeom>
              <a:avLst/>
              <a:gdLst/>
              <a:ahLst/>
              <a:cxnLst/>
              <a:rect l="l" t="t" r="r" b="b"/>
              <a:pathLst>
                <a:path w="5989" h="5958" extrusionOk="0">
                  <a:moveTo>
                    <a:pt x="5016" y="0"/>
                  </a:moveTo>
                  <a:lnTo>
                    <a:pt x="2736" y="1490"/>
                  </a:lnTo>
                  <a:lnTo>
                    <a:pt x="1" y="943"/>
                  </a:lnTo>
                  <a:lnTo>
                    <a:pt x="1490" y="3253"/>
                  </a:lnTo>
                  <a:lnTo>
                    <a:pt x="974" y="5958"/>
                  </a:lnTo>
                  <a:lnTo>
                    <a:pt x="3253" y="4469"/>
                  </a:lnTo>
                  <a:lnTo>
                    <a:pt x="5989" y="5016"/>
                  </a:lnTo>
                  <a:lnTo>
                    <a:pt x="5989" y="5016"/>
                  </a:lnTo>
                  <a:lnTo>
                    <a:pt x="4499" y="2706"/>
                  </a:lnTo>
                  <a:lnTo>
                    <a:pt x="50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636;p94">
              <a:extLst>
                <a:ext uri="{FF2B5EF4-FFF2-40B4-BE49-F238E27FC236}">
                  <a16:creationId xmlns:a16="http://schemas.microsoft.com/office/drawing/2014/main" id="{3C28AC35-6B32-D5D7-6BE6-F5E185874B2C}"/>
                </a:ext>
              </a:extLst>
            </p:cNvPr>
            <p:cNvSpPr/>
            <p:nvPr/>
          </p:nvSpPr>
          <p:spPr>
            <a:xfrm>
              <a:off x="1974425" y="4557150"/>
              <a:ext cx="196825" cy="206700"/>
            </a:xfrm>
            <a:custGeom>
              <a:avLst/>
              <a:gdLst/>
              <a:ahLst/>
              <a:cxnLst/>
              <a:rect l="l" t="t" r="r" b="b"/>
              <a:pathLst>
                <a:path w="7873" h="8268" extrusionOk="0">
                  <a:moveTo>
                    <a:pt x="2949" y="2158"/>
                  </a:moveTo>
                  <a:cubicBezTo>
                    <a:pt x="2949" y="2158"/>
                    <a:pt x="4347" y="0"/>
                    <a:pt x="4924" y="274"/>
                  </a:cubicBezTo>
                  <a:cubicBezTo>
                    <a:pt x="5472" y="547"/>
                    <a:pt x="5593" y="2614"/>
                    <a:pt x="5593" y="2614"/>
                  </a:cubicBezTo>
                  <a:cubicBezTo>
                    <a:pt x="5593" y="2614"/>
                    <a:pt x="7873" y="3708"/>
                    <a:pt x="7782" y="4316"/>
                  </a:cubicBezTo>
                  <a:cubicBezTo>
                    <a:pt x="7660" y="4924"/>
                    <a:pt x="5654" y="5259"/>
                    <a:pt x="5654" y="5259"/>
                  </a:cubicBezTo>
                  <a:cubicBezTo>
                    <a:pt x="5654" y="5259"/>
                    <a:pt x="6110" y="7933"/>
                    <a:pt x="5563" y="8116"/>
                  </a:cubicBezTo>
                  <a:cubicBezTo>
                    <a:pt x="5016" y="8268"/>
                    <a:pt x="3344" y="6079"/>
                    <a:pt x="3344" y="6079"/>
                  </a:cubicBezTo>
                  <a:cubicBezTo>
                    <a:pt x="3344" y="6079"/>
                    <a:pt x="943" y="6961"/>
                    <a:pt x="395" y="6535"/>
                  </a:cubicBezTo>
                  <a:cubicBezTo>
                    <a:pt x="61" y="6292"/>
                    <a:pt x="1763" y="4195"/>
                    <a:pt x="1763" y="4195"/>
                  </a:cubicBezTo>
                  <a:cubicBezTo>
                    <a:pt x="1763" y="4195"/>
                    <a:pt x="0" y="2553"/>
                    <a:pt x="335" y="2067"/>
                  </a:cubicBezTo>
                  <a:cubicBezTo>
                    <a:pt x="699" y="1550"/>
                    <a:pt x="2949" y="2158"/>
                    <a:pt x="2949" y="215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637;p94">
              <a:extLst>
                <a:ext uri="{FF2B5EF4-FFF2-40B4-BE49-F238E27FC236}">
                  <a16:creationId xmlns:a16="http://schemas.microsoft.com/office/drawing/2014/main" id="{E4A96A20-BBEB-86EC-8E0D-2E1CC47EE2BD}"/>
                </a:ext>
              </a:extLst>
            </p:cNvPr>
            <p:cNvSpPr/>
            <p:nvPr/>
          </p:nvSpPr>
          <p:spPr>
            <a:xfrm>
              <a:off x="886250" y="4383900"/>
              <a:ext cx="197600" cy="194550"/>
            </a:xfrm>
            <a:custGeom>
              <a:avLst/>
              <a:gdLst/>
              <a:ahLst/>
              <a:cxnLst/>
              <a:rect l="l" t="t" r="r" b="b"/>
              <a:pathLst>
                <a:path w="7904" h="7782" extrusionOk="0">
                  <a:moveTo>
                    <a:pt x="2463" y="2553"/>
                  </a:moveTo>
                  <a:cubicBezTo>
                    <a:pt x="2463" y="2553"/>
                    <a:pt x="2736" y="0"/>
                    <a:pt x="3375" y="0"/>
                  </a:cubicBezTo>
                  <a:cubicBezTo>
                    <a:pt x="4013" y="0"/>
                    <a:pt x="5046" y="1793"/>
                    <a:pt x="5046" y="1793"/>
                  </a:cubicBezTo>
                  <a:cubicBezTo>
                    <a:pt x="5046" y="1793"/>
                    <a:pt x="7569" y="1763"/>
                    <a:pt x="7752" y="2340"/>
                  </a:cubicBezTo>
                  <a:cubicBezTo>
                    <a:pt x="7904" y="2918"/>
                    <a:pt x="6262" y="4134"/>
                    <a:pt x="6262" y="4134"/>
                  </a:cubicBezTo>
                  <a:cubicBezTo>
                    <a:pt x="6262" y="4134"/>
                    <a:pt x="7873" y="6353"/>
                    <a:pt x="7478" y="6748"/>
                  </a:cubicBezTo>
                  <a:cubicBezTo>
                    <a:pt x="7052" y="7143"/>
                    <a:pt x="4560" y="5897"/>
                    <a:pt x="4560" y="5897"/>
                  </a:cubicBezTo>
                  <a:cubicBezTo>
                    <a:pt x="4560" y="5897"/>
                    <a:pt x="2797" y="7781"/>
                    <a:pt x="2128" y="7629"/>
                  </a:cubicBezTo>
                  <a:cubicBezTo>
                    <a:pt x="1733" y="7538"/>
                    <a:pt x="2311" y="4924"/>
                    <a:pt x="2311" y="4924"/>
                  </a:cubicBezTo>
                  <a:cubicBezTo>
                    <a:pt x="2311" y="4924"/>
                    <a:pt x="1" y="4255"/>
                    <a:pt x="92" y="3648"/>
                  </a:cubicBezTo>
                  <a:cubicBezTo>
                    <a:pt x="183" y="3040"/>
                    <a:pt x="2463" y="2553"/>
                    <a:pt x="2463" y="255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638;p94">
              <a:extLst>
                <a:ext uri="{FF2B5EF4-FFF2-40B4-BE49-F238E27FC236}">
                  <a16:creationId xmlns:a16="http://schemas.microsoft.com/office/drawing/2014/main" id="{316242F8-7439-6033-94C3-55A94CFF797A}"/>
                </a:ext>
              </a:extLst>
            </p:cNvPr>
            <p:cNvSpPr/>
            <p:nvPr/>
          </p:nvSpPr>
          <p:spPr>
            <a:xfrm>
              <a:off x="2215300" y="4552025"/>
              <a:ext cx="82850" cy="73875"/>
            </a:xfrm>
            <a:custGeom>
              <a:avLst/>
              <a:gdLst/>
              <a:ahLst/>
              <a:cxnLst/>
              <a:rect l="l" t="t" r="r" b="b"/>
              <a:pathLst>
                <a:path w="3314" h="2955" extrusionOk="0">
                  <a:moveTo>
                    <a:pt x="1656" y="1"/>
                  </a:moveTo>
                  <a:cubicBezTo>
                    <a:pt x="1347" y="1"/>
                    <a:pt x="1034" y="98"/>
                    <a:pt x="761" y="296"/>
                  </a:cubicBezTo>
                  <a:cubicBezTo>
                    <a:pt x="122" y="783"/>
                    <a:pt x="1" y="1695"/>
                    <a:pt x="487" y="2363"/>
                  </a:cubicBezTo>
                  <a:cubicBezTo>
                    <a:pt x="779" y="2746"/>
                    <a:pt x="1224" y="2954"/>
                    <a:pt x="1671" y="2954"/>
                  </a:cubicBezTo>
                  <a:cubicBezTo>
                    <a:pt x="1969" y="2954"/>
                    <a:pt x="2268" y="2862"/>
                    <a:pt x="2524" y="2667"/>
                  </a:cubicBezTo>
                  <a:cubicBezTo>
                    <a:pt x="3192" y="2181"/>
                    <a:pt x="3314" y="1239"/>
                    <a:pt x="2828" y="600"/>
                  </a:cubicBezTo>
                  <a:cubicBezTo>
                    <a:pt x="2540" y="205"/>
                    <a:pt x="2103" y="1"/>
                    <a:pt x="16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639;p94">
              <a:extLst>
                <a:ext uri="{FF2B5EF4-FFF2-40B4-BE49-F238E27FC236}">
                  <a16:creationId xmlns:a16="http://schemas.microsoft.com/office/drawing/2014/main" id="{AEC7E0DD-8A35-58F0-7639-C75CE6E9636D}"/>
                </a:ext>
              </a:extLst>
            </p:cNvPr>
            <p:cNvSpPr/>
            <p:nvPr/>
          </p:nvSpPr>
          <p:spPr>
            <a:xfrm>
              <a:off x="853575" y="4597125"/>
              <a:ext cx="50950" cy="46200"/>
            </a:xfrm>
            <a:custGeom>
              <a:avLst/>
              <a:gdLst/>
              <a:ahLst/>
              <a:cxnLst/>
              <a:rect l="l" t="t" r="r" b="b"/>
              <a:pathLst>
                <a:path w="2038" h="1848" extrusionOk="0">
                  <a:moveTo>
                    <a:pt x="1004" y="1"/>
                  </a:moveTo>
                  <a:cubicBezTo>
                    <a:pt x="913" y="1"/>
                    <a:pt x="821" y="14"/>
                    <a:pt x="730" y="43"/>
                  </a:cubicBezTo>
                  <a:cubicBezTo>
                    <a:pt x="244" y="225"/>
                    <a:pt x="1" y="742"/>
                    <a:pt x="153" y="1198"/>
                  </a:cubicBezTo>
                  <a:cubicBezTo>
                    <a:pt x="276" y="1593"/>
                    <a:pt x="641" y="1848"/>
                    <a:pt x="1034" y="1848"/>
                  </a:cubicBezTo>
                  <a:cubicBezTo>
                    <a:pt x="1124" y="1848"/>
                    <a:pt x="1217" y="1834"/>
                    <a:pt x="1308" y="1806"/>
                  </a:cubicBezTo>
                  <a:cubicBezTo>
                    <a:pt x="1794" y="1654"/>
                    <a:pt x="2037" y="1106"/>
                    <a:pt x="1885" y="650"/>
                  </a:cubicBezTo>
                  <a:cubicBezTo>
                    <a:pt x="1762" y="255"/>
                    <a:pt x="1397" y="1"/>
                    <a:pt x="1004" y="1"/>
                  </a:cubicBezTo>
                  <a:close/>
                </a:path>
              </a:pathLst>
            </a:custGeom>
            <a:solidFill>
              <a:srgbClr val="7CD0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744;p60">
            <a:extLst>
              <a:ext uri="{FF2B5EF4-FFF2-40B4-BE49-F238E27FC236}">
                <a16:creationId xmlns:a16="http://schemas.microsoft.com/office/drawing/2014/main" id="{7EF6C7C6-442B-B115-16B3-564944A315D7}"/>
              </a:ext>
            </a:extLst>
          </p:cNvPr>
          <p:cNvSpPr/>
          <p:nvPr/>
        </p:nvSpPr>
        <p:spPr>
          <a:xfrm>
            <a:off x="2346501" y="1519656"/>
            <a:ext cx="937500" cy="937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44;p60">
            <a:extLst>
              <a:ext uri="{FF2B5EF4-FFF2-40B4-BE49-F238E27FC236}">
                <a16:creationId xmlns:a16="http://schemas.microsoft.com/office/drawing/2014/main" id="{52A996E8-5AD7-A9F3-BB4A-2DF4C629A21F}"/>
              </a:ext>
            </a:extLst>
          </p:cNvPr>
          <p:cNvSpPr/>
          <p:nvPr/>
        </p:nvSpPr>
        <p:spPr>
          <a:xfrm>
            <a:off x="5364407" y="1519692"/>
            <a:ext cx="937500" cy="937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52;p60">
            <a:extLst>
              <a:ext uri="{FF2B5EF4-FFF2-40B4-BE49-F238E27FC236}">
                <a16:creationId xmlns:a16="http://schemas.microsoft.com/office/drawing/2014/main" id="{358D3131-6B97-FA2D-CE50-3E2496AD2E25}"/>
              </a:ext>
            </a:extLst>
          </p:cNvPr>
          <p:cNvSpPr/>
          <p:nvPr/>
        </p:nvSpPr>
        <p:spPr>
          <a:xfrm>
            <a:off x="5613260" y="1458449"/>
            <a:ext cx="535519" cy="998708"/>
          </a:xfrm>
          <a:custGeom>
            <a:avLst/>
            <a:gdLst/>
            <a:ahLst/>
            <a:cxnLst/>
            <a:rect l="l" t="t" r="r" b="b"/>
            <a:pathLst>
              <a:path w="24207" h="51226" extrusionOk="0">
                <a:moveTo>
                  <a:pt x="10478" y="124"/>
                </a:moveTo>
                <a:cubicBezTo>
                  <a:pt x="10490" y="136"/>
                  <a:pt x="10490" y="148"/>
                  <a:pt x="10490" y="148"/>
                </a:cubicBezTo>
                <a:cubicBezTo>
                  <a:pt x="10514" y="208"/>
                  <a:pt x="10550" y="267"/>
                  <a:pt x="10562" y="315"/>
                </a:cubicBezTo>
                <a:lnTo>
                  <a:pt x="10574" y="350"/>
                </a:lnTo>
                <a:lnTo>
                  <a:pt x="10598" y="386"/>
                </a:lnTo>
                <a:cubicBezTo>
                  <a:pt x="10609" y="434"/>
                  <a:pt x="10621" y="469"/>
                  <a:pt x="10633" y="505"/>
                </a:cubicBezTo>
                <a:cubicBezTo>
                  <a:pt x="10633" y="529"/>
                  <a:pt x="10657" y="541"/>
                  <a:pt x="10657" y="565"/>
                </a:cubicBezTo>
                <a:cubicBezTo>
                  <a:pt x="10669" y="612"/>
                  <a:pt x="10681" y="648"/>
                  <a:pt x="10693" y="684"/>
                </a:cubicBezTo>
                <a:cubicBezTo>
                  <a:pt x="10729" y="803"/>
                  <a:pt x="10776" y="946"/>
                  <a:pt x="10800" y="1065"/>
                </a:cubicBezTo>
                <a:cubicBezTo>
                  <a:pt x="10836" y="1160"/>
                  <a:pt x="10848" y="1267"/>
                  <a:pt x="10871" y="1374"/>
                </a:cubicBezTo>
                <a:cubicBezTo>
                  <a:pt x="10919" y="1612"/>
                  <a:pt x="10967" y="1862"/>
                  <a:pt x="11014" y="2148"/>
                </a:cubicBezTo>
                <a:cubicBezTo>
                  <a:pt x="11038" y="2315"/>
                  <a:pt x="11050" y="2458"/>
                  <a:pt x="11074" y="2624"/>
                </a:cubicBezTo>
                <a:cubicBezTo>
                  <a:pt x="11086" y="2732"/>
                  <a:pt x="11098" y="2827"/>
                  <a:pt x="11110" y="2946"/>
                </a:cubicBezTo>
                <a:cubicBezTo>
                  <a:pt x="11145" y="3220"/>
                  <a:pt x="11205" y="3506"/>
                  <a:pt x="11252" y="3756"/>
                </a:cubicBezTo>
                <a:cubicBezTo>
                  <a:pt x="11264" y="3839"/>
                  <a:pt x="11288" y="3934"/>
                  <a:pt x="11312" y="4041"/>
                </a:cubicBezTo>
                <a:lnTo>
                  <a:pt x="11336" y="4172"/>
                </a:lnTo>
                <a:cubicBezTo>
                  <a:pt x="11371" y="4291"/>
                  <a:pt x="11383" y="4410"/>
                  <a:pt x="11395" y="4529"/>
                </a:cubicBezTo>
                <a:lnTo>
                  <a:pt x="11395" y="4553"/>
                </a:lnTo>
                <a:cubicBezTo>
                  <a:pt x="11395" y="4601"/>
                  <a:pt x="11407" y="4649"/>
                  <a:pt x="11407" y="4696"/>
                </a:cubicBezTo>
                <a:lnTo>
                  <a:pt x="11407" y="4720"/>
                </a:lnTo>
                <a:lnTo>
                  <a:pt x="11407" y="4827"/>
                </a:lnTo>
                <a:lnTo>
                  <a:pt x="11407" y="4851"/>
                </a:lnTo>
                <a:lnTo>
                  <a:pt x="11407" y="4970"/>
                </a:lnTo>
                <a:lnTo>
                  <a:pt x="11407" y="5137"/>
                </a:lnTo>
                <a:cubicBezTo>
                  <a:pt x="11407" y="5196"/>
                  <a:pt x="11407" y="5256"/>
                  <a:pt x="11395" y="5315"/>
                </a:cubicBezTo>
                <a:lnTo>
                  <a:pt x="11395" y="5422"/>
                </a:lnTo>
                <a:lnTo>
                  <a:pt x="11395" y="5446"/>
                </a:lnTo>
                <a:cubicBezTo>
                  <a:pt x="11395" y="5542"/>
                  <a:pt x="11383" y="5625"/>
                  <a:pt x="11371" y="5708"/>
                </a:cubicBezTo>
                <a:lnTo>
                  <a:pt x="11371" y="5744"/>
                </a:lnTo>
                <a:lnTo>
                  <a:pt x="11336" y="5887"/>
                </a:lnTo>
                <a:cubicBezTo>
                  <a:pt x="11324" y="5970"/>
                  <a:pt x="11312" y="6042"/>
                  <a:pt x="11288" y="6137"/>
                </a:cubicBezTo>
                <a:lnTo>
                  <a:pt x="11252" y="6363"/>
                </a:lnTo>
                <a:lnTo>
                  <a:pt x="11229" y="6446"/>
                </a:lnTo>
                <a:cubicBezTo>
                  <a:pt x="11205" y="6554"/>
                  <a:pt x="11193" y="6673"/>
                  <a:pt x="11157" y="6780"/>
                </a:cubicBezTo>
                <a:lnTo>
                  <a:pt x="11157" y="6792"/>
                </a:lnTo>
                <a:cubicBezTo>
                  <a:pt x="11145" y="6839"/>
                  <a:pt x="11145" y="6875"/>
                  <a:pt x="11133" y="6911"/>
                </a:cubicBezTo>
                <a:lnTo>
                  <a:pt x="11110" y="6970"/>
                </a:lnTo>
                <a:cubicBezTo>
                  <a:pt x="11098" y="7018"/>
                  <a:pt x="11086" y="7042"/>
                  <a:pt x="11086" y="7089"/>
                </a:cubicBezTo>
                <a:lnTo>
                  <a:pt x="11074" y="7149"/>
                </a:lnTo>
                <a:lnTo>
                  <a:pt x="11026" y="7268"/>
                </a:lnTo>
                <a:cubicBezTo>
                  <a:pt x="11014" y="7292"/>
                  <a:pt x="10990" y="7339"/>
                  <a:pt x="10979" y="7375"/>
                </a:cubicBezTo>
                <a:lnTo>
                  <a:pt x="10967" y="7411"/>
                </a:lnTo>
                <a:lnTo>
                  <a:pt x="10871" y="7637"/>
                </a:lnTo>
                <a:lnTo>
                  <a:pt x="10848" y="7732"/>
                </a:lnTo>
                <a:cubicBezTo>
                  <a:pt x="10812" y="7792"/>
                  <a:pt x="10800" y="7851"/>
                  <a:pt x="10776" y="7911"/>
                </a:cubicBezTo>
                <a:cubicBezTo>
                  <a:pt x="10717" y="8054"/>
                  <a:pt x="10657" y="8185"/>
                  <a:pt x="10598" y="8339"/>
                </a:cubicBezTo>
                <a:cubicBezTo>
                  <a:pt x="10550" y="8447"/>
                  <a:pt x="10502" y="8530"/>
                  <a:pt x="10478" y="8625"/>
                </a:cubicBezTo>
                <a:cubicBezTo>
                  <a:pt x="10443" y="8697"/>
                  <a:pt x="10395" y="8780"/>
                  <a:pt x="10371" y="8863"/>
                </a:cubicBezTo>
                <a:cubicBezTo>
                  <a:pt x="10324" y="8947"/>
                  <a:pt x="10300" y="9054"/>
                  <a:pt x="10252" y="9137"/>
                </a:cubicBezTo>
                <a:cubicBezTo>
                  <a:pt x="10240" y="9197"/>
                  <a:pt x="10205" y="9256"/>
                  <a:pt x="10193" y="9316"/>
                </a:cubicBezTo>
                <a:cubicBezTo>
                  <a:pt x="10181" y="9399"/>
                  <a:pt x="10145" y="9471"/>
                  <a:pt x="10133" y="9530"/>
                </a:cubicBezTo>
                <a:cubicBezTo>
                  <a:pt x="10121" y="9602"/>
                  <a:pt x="10086" y="9661"/>
                  <a:pt x="10074" y="9733"/>
                </a:cubicBezTo>
                <a:cubicBezTo>
                  <a:pt x="10074" y="9756"/>
                  <a:pt x="10062" y="9780"/>
                  <a:pt x="10062" y="9792"/>
                </a:cubicBezTo>
                <a:lnTo>
                  <a:pt x="10062" y="9816"/>
                </a:lnTo>
                <a:cubicBezTo>
                  <a:pt x="10062" y="9828"/>
                  <a:pt x="10062" y="9828"/>
                  <a:pt x="10038" y="9840"/>
                </a:cubicBezTo>
                <a:cubicBezTo>
                  <a:pt x="10038" y="9852"/>
                  <a:pt x="10026" y="9887"/>
                  <a:pt x="10026" y="9899"/>
                </a:cubicBezTo>
                <a:lnTo>
                  <a:pt x="10014" y="9959"/>
                </a:lnTo>
                <a:cubicBezTo>
                  <a:pt x="10002" y="10006"/>
                  <a:pt x="10002" y="10054"/>
                  <a:pt x="9978" y="10090"/>
                </a:cubicBezTo>
                <a:lnTo>
                  <a:pt x="9978" y="10137"/>
                </a:lnTo>
                <a:cubicBezTo>
                  <a:pt x="9967" y="10197"/>
                  <a:pt x="9967" y="10244"/>
                  <a:pt x="9955" y="10304"/>
                </a:cubicBezTo>
                <a:cubicBezTo>
                  <a:pt x="9943" y="10352"/>
                  <a:pt x="9943" y="10411"/>
                  <a:pt x="9919" y="10471"/>
                </a:cubicBezTo>
                <a:cubicBezTo>
                  <a:pt x="9907" y="10530"/>
                  <a:pt x="9907" y="10590"/>
                  <a:pt x="9895" y="10649"/>
                </a:cubicBezTo>
                <a:cubicBezTo>
                  <a:pt x="9895" y="10602"/>
                  <a:pt x="9883" y="10554"/>
                  <a:pt x="9883" y="10506"/>
                </a:cubicBezTo>
                <a:cubicBezTo>
                  <a:pt x="9883" y="10483"/>
                  <a:pt x="9883" y="10447"/>
                  <a:pt x="9859" y="10423"/>
                </a:cubicBezTo>
                <a:cubicBezTo>
                  <a:pt x="9847" y="10256"/>
                  <a:pt x="9824" y="10078"/>
                  <a:pt x="9800" y="9935"/>
                </a:cubicBezTo>
                <a:cubicBezTo>
                  <a:pt x="9788" y="9828"/>
                  <a:pt x="9776" y="9709"/>
                  <a:pt x="9764" y="9602"/>
                </a:cubicBezTo>
                <a:lnTo>
                  <a:pt x="9740" y="9435"/>
                </a:lnTo>
                <a:cubicBezTo>
                  <a:pt x="9716" y="9232"/>
                  <a:pt x="9705" y="9006"/>
                  <a:pt x="9669" y="8744"/>
                </a:cubicBezTo>
                <a:cubicBezTo>
                  <a:pt x="9669" y="8685"/>
                  <a:pt x="9657" y="8601"/>
                  <a:pt x="9657" y="8542"/>
                </a:cubicBezTo>
                <a:cubicBezTo>
                  <a:pt x="9645" y="8399"/>
                  <a:pt x="9621" y="8232"/>
                  <a:pt x="9609" y="8089"/>
                </a:cubicBezTo>
                <a:cubicBezTo>
                  <a:pt x="9597" y="7947"/>
                  <a:pt x="9586" y="7828"/>
                  <a:pt x="9562" y="7697"/>
                </a:cubicBezTo>
                <a:cubicBezTo>
                  <a:pt x="9550" y="7589"/>
                  <a:pt x="9550" y="7470"/>
                  <a:pt x="9550" y="7339"/>
                </a:cubicBezTo>
                <a:cubicBezTo>
                  <a:pt x="9550" y="7208"/>
                  <a:pt x="9538" y="7077"/>
                  <a:pt x="9538" y="6970"/>
                </a:cubicBezTo>
                <a:cubicBezTo>
                  <a:pt x="9526" y="6815"/>
                  <a:pt x="9502" y="6685"/>
                  <a:pt x="9490" y="6577"/>
                </a:cubicBezTo>
                <a:lnTo>
                  <a:pt x="9490" y="6601"/>
                </a:lnTo>
                <a:lnTo>
                  <a:pt x="9490" y="6613"/>
                </a:lnTo>
                <a:cubicBezTo>
                  <a:pt x="9490" y="6637"/>
                  <a:pt x="9478" y="6685"/>
                  <a:pt x="9478" y="6720"/>
                </a:cubicBezTo>
                <a:cubicBezTo>
                  <a:pt x="9466" y="6804"/>
                  <a:pt x="9431" y="6899"/>
                  <a:pt x="9419" y="6982"/>
                </a:cubicBezTo>
                <a:cubicBezTo>
                  <a:pt x="9407" y="7042"/>
                  <a:pt x="9407" y="7101"/>
                  <a:pt x="9383" y="7161"/>
                </a:cubicBezTo>
                <a:lnTo>
                  <a:pt x="9383" y="7173"/>
                </a:lnTo>
                <a:cubicBezTo>
                  <a:pt x="9383" y="7232"/>
                  <a:pt x="9371" y="7292"/>
                  <a:pt x="9371" y="7351"/>
                </a:cubicBezTo>
                <a:cubicBezTo>
                  <a:pt x="9371" y="7470"/>
                  <a:pt x="9371" y="7589"/>
                  <a:pt x="9383" y="7732"/>
                </a:cubicBezTo>
                <a:cubicBezTo>
                  <a:pt x="9407" y="7816"/>
                  <a:pt x="9407" y="7923"/>
                  <a:pt x="9419" y="8006"/>
                </a:cubicBezTo>
                <a:lnTo>
                  <a:pt x="9431" y="8113"/>
                </a:lnTo>
                <a:lnTo>
                  <a:pt x="9431" y="8149"/>
                </a:lnTo>
                <a:cubicBezTo>
                  <a:pt x="9466" y="8399"/>
                  <a:pt x="9478" y="8649"/>
                  <a:pt x="9502" y="8899"/>
                </a:cubicBezTo>
                <a:lnTo>
                  <a:pt x="9502" y="8935"/>
                </a:lnTo>
                <a:cubicBezTo>
                  <a:pt x="9526" y="9185"/>
                  <a:pt x="9550" y="9423"/>
                  <a:pt x="9586" y="9697"/>
                </a:cubicBezTo>
                <a:cubicBezTo>
                  <a:pt x="9609" y="9947"/>
                  <a:pt x="9621" y="10197"/>
                  <a:pt x="9645" y="10447"/>
                </a:cubicBezTo>
                <a:lnTo>
                  <a:pt x="9657" y="10590"/>
                </a:lnTo>
                <a:lnTo>
                  <a:pt x="9705" y="11209"/>
                </a:lnTo>
                <a:cubicBezTo>
                  <a:pt x="9728" y="11292"/>
                  <a:pt x="9740" y="11376"/>
                  <a:pt x="9740" y="11447"/>
                </a:cubicBezTo>
                <a:cubicBezTo>
                  <a:pt x="9716" y="11399"/>
                  <a:pt x="9705" y="11376"/>
                  <a:pt x="9669" y="11340"/>
                </a:cubicBezTo>
                <a:cubicBezTo>
                  <a:pt x="9597" y="11257"/>
                  <a:pt x="9526" y="11149"/>
                  <a:pt x="9443" y="11042"/>
                </a:cubicBezTo>
                <a:cubicBezTo>
                  <a:pt x="9359" y="10935"/>
                  <a:pt x="9264" y="10840"/>
                  <a:pt x="9181" y="10721"/>
                </a:cubicBezTo>
                <a:cubicBezTo>
                  <a:pt x="9121" y="10661"/>
                  <a:pt x="9074" y="10602"/>
                  <a:pt x="9026" y="10542"/>
                </a:cubicBezTo>
                <a:cubicBezTo>
                  <a:pt x="8990" y="10483"/>
                  <a:pt x="8943" y="10423"/>
                  <a:pt x="8895" y="10375"/>
                </a:cubicBezTo>
                <a:lnTo>
                  <a:pt x="8716" y="10149"/>
                </a:lnTo>
                <a:cubicBezTo>
                  <a:pt x="8704" y="10125"/>
                  <a:pt x="8669" y="10090"/>
                  <a:pt x="8657" y="10066"/>
                </a:cubicBezTo>
                <a:lnTo>
                  <a:pt x="8609" y="10006"/>
                </a:lnTo>
                <a:cubicBezTo>
                  <a:pt x="8573" y="9923"/>
                  <a:pt x="8514" y="9852"/>
                  <a:pt x="8466" y="9780"/>
                </a:cubicBezTo>
                <a:lnTo>
                  <a:pt x="8431" y="9733"/>
                </a:lnTo>
                <a:cubicBezTo>
                  <a:pt x="8407" y="9697"/>
                  <a:pt x="8395" y="9661"/>
                  <a:pt x="8359" y="9613"/>
                </a:cubicBezTo>
                <a:lnTo>
                  <a:pt x="8312" y="9542"/>
                </a:lnTo>
                <a:lnTo>
                  <a:pt x="8276" y="9459"/>
                </a:lnTo>
                <a:cubicBezTo>
                  <a:pt x="8240" y="9399"/>
                  <a:pt x="8216" y="9352"/>
                  <a:pt x="8181" y="9292"/>
                </a:cubicBezTo>
                <a:cubicBezTo>
                  <a:pt x="8169" y="9256"/>
                  <a:pt x="8157" y="9232"/>
                  <a:pt x="8133" y="9185"/>
                </a:cubicBezTo>
                <a:lnTo>
                  <a:pt x="8121" y="9161"/>
                </a:lnTo>
                <a:lnTo>
                  <a:pt x="8121" y="9137"/>
                </a:lnTo>
                <a:cubicBezTo>
                  <a:pt x="8109" y="9101"/>
                  <a:pt x="8073" y="9066"/>
                  <a:pt x="8062" y="9018"/>
                </a:cubicBezTo>
                <a:lnTo>
                  <a:pt x="7990" y="8875"/>
                </a:lnTo>
                <a:lnTo>
                  <a:pt x="7978" y="8840"/>
                </a:lnTo>
                <a:lnTo>
                  <a:pt x="7942" y="8756"/>
                </a:lnTo>
                <a:cubicBezTo>
                  <a:pt x="7942" y="8744"/>
                  <a:pt x="7931" y="8720"/>
                  <a:pt x="7931" y="8720"/>
                </a:cubicBezTo>
                <a:cubicBezTo>
                  <a:pt x="7931" y="8709"/>
                  <a:pt x="7919" y="8697"/>
                  <a:pt x="7919" y="8685"/>
                </a:cubicBezTo>
                <a:cubicBezTo>
                  <a:pt x="7919" y="8661"/>
                  <a:pt x="7895" y="8649"/>
                  <a:pt x="7895" y="8637"/>
                </a:cubicBezTo>
                <a:cubicBezTo>
                  <a:pt x="7883" y="8601"/>
                  <a:pt x="7883" y="8566"/>
                  <a:pt x="7871" y="8530"/>
                </a:cubicBezTo>
                <a:cubicBezTo>
                  <a:pt x="7859" y="8506"/>
                  <a:pt x="7859" y="8459"/>
                  <a:pt x="7835" y="8423"/>
                </a:cubicBezTo>
                <a:lnTo>
                  <a:pt x="7800" y="8244"/>
                </a:lnTo>
                <a:cubicBezTo>
                  <a:pt x="7776" y="8209"/>
                  <a:pt x="7776" y="8161"/>
                  <a:pt x="7764" y="8113"/>
                </a:cubicBezTo>
                <a:cubicBezTo>
                  <a:pt x="7752" y="8030"/>
                  <a:pt x="7740" y="7923"/>
                  <a:pt x="7716" y="7804"/>
                </a:cubicBezTo>
                <a:lnTo>
                  <a:pt x="7716" y="7756"/>
                </a:lnTo>
                <a:cubicBezTo>
                  <a:pt x="7716" y="7732"/>
                  <a:pt x="7704" y="7685"/>
                  <a:pt x="7704" y="7649"/>
                </a:cubicBezTo>
                <a:lnTo>
                  <a:pt x="7704" y="7589"/>
                </a:lnTo>
                <a:cubicBezTo>
                  <a:pt x="7704" y="7566"/>
                  <a:pt x="7704" y="7518"/>
                  <a:pt x="7692" y="7494"/>
                </a:cubicBezTo>
                <a:lnTo>
                  <a:pt x="7692" y="7423"/>
                </a:lnTo>
                <a:lnTo>
                  <a:pt x="7692" y="7316"/>
                </a:lnTo>
                <a:lnTo>
                  <a:pt x="7692" y="7220"/>
                </a:lnTo>
                <a:lnTo>
                  <a:pt x="7692" y="7137"/>
                </a:lnTo>
                <a:lnTo>
                  <a:pt x="7692" y="7018"/>
                </a:lnTo>
                <a:lnTo>
                  <a:pt x="7692" y="6982"/>
                </a:lnTo>
                <a:lnTo>
                  <a:pt x="7692" y="6923"/>
                </a:lnTo>
                <a:lnTo>
                  <a:pt x="7704" y="6839"/>
                </a:lnTo>
                <a:cubicBezTo>
                  <a:pt x="7704" y="6792"/>
                  <a:pt x="7716" y="6756"/>
                  <a:pt x="7716" y="6720"/>
                </a:cubicBezTo>
                <a:lnTo>
                  <a:pt x="7716" y="6696"/>
                </a:lnTo>
                <a:lnTo>
                  <a:pt x="7716" y="6685"/>
                </a:lnTo>
                <a:lnTo>
                  <a:pt x="7716" y="6637"/>
                </a:lnTo>
                <a:cubicBezTo>
                  <a:pt x="7740" y="6565"/>
                  <a:pt x="7740" y="6494"/>
                  <a:pt x="7752" y="6423"/>
                </a:cubicBezTo>
                <a:lnTo>
                  <a:pt x="7764" y="6375"/>
                </a:lnTo>
                <a:lnTo>
                  <a:pt x="7811" y="6101"/>
                </a:lnTo>
                <a:cubicBezTo>
                  <a:pt x="7823" y="6006"/>
                  <a:pt x="7859" y="5887"/>
                  <a:pt x="7883" y="5780"/>
                </a:cubicBezTo>
                <a:cubicBezTo>
                  <a:pt x="7895" y="5708"/>
                  <a:pt x="7919" y="5625"/>
                  <a:pt x="7942" y="5553"/>
                </a:cubicBezTo>
                <a:lnTo>
                  <a:pt x="7954" y="5506"/>
                </a:lnTo>
                <a:lnTo>
                  <a:pt x="7990" y="5411"/>
                </a:lnTo>
                <a:lnTo>
                  <a:pt x="8014" y="5315"/>
                </a:lnTo>
                <a:cubicBezTo>
                  <a:pt x="8038" y="5291"/>
                  <a:pt x="8050" y="5244"/>
                  <a:pt x="8062" y="5208"/>
                </a:cubicBezTo>
                <a:lnTo>
                  <a:pt x="8073" y="5184"/>
                </a:lnTo>
                <a:cubicBezTo>
                  <a:pt x="8121" y="5065"/>
                  <a:pt x="8169" y="4958"/>
                  <a:pt x="8216" y="4839"/>
                </a:cubicBezTo>
                <a:cubicBezTo>
                  <a:pt x="8252" y="4720"/>
                  <a:pt x="8300" y="4601"/>
                  <a:pt x="8347" y="4494"/>
                </a:cubicBezTo>
                <a:cubicBezTo>
                  <a:pt x="8395" y="4363"/>
                  <a:pt x="8454" y="4244"/>
                  <a:pt x="8490" y="4113"/>
                </a:cubicBezTo>
                <a:lnTo>
                  <a:pt x="8514" y="4053"/>
                </a:lnTo>
                <a:cubicBezTo>
                  <a:pt x="8550" y="3946"/>
                  <a:pt x="8585" y="3839"/>
                  <a:pt x="8633" y="3744"/>
                </a:cubicBezTo>
                <a:cubicBezTo>
                  <a:pt x="8693" y="3601"/>
                  <a:pt x="8728" y="3470"/>
                  <a:pt x="8788" y="3351"/>
                </a:cubicBezTo>
                <a:cubicBezTo>
                  <a:pt x="8812" y="3327"/>
                  <a:pt x="8824" y="3291"/>
                  <a:pt x="8824" y="3279"/>
                </a:cubicBezTo>
                <a:cubicBezTo>
                  <a:pt x="8883" y="3160"/>
                  <a:pt x="8943" y="3029"/>
                  <a:pt x="9002" y="2910"/>
                </a:cubicBezTo>
                <a:lnTo>
                  <a:pt x="9062" y="2767"/>
                </a:lnTo>
                <a:cubicBezTo>
                  <a:pt x="9109" y="2684"/>
                  <a:pt x="9145" y="2577"/>
                  <a:pt x="9193" y="2494"/>
                </a:cubicBezTo>
                <a:cubicBezTo>
                  <a:pt x="9205" y="2446"/>
                  <a:pt x="9240" y="2398"/>
                  <a:pt x="9252" y="2374"/>
                </a:cubicBezTo>
                <a:lnTo>
                  <a:pt x="9288" y="2327"/>
                </a:lnTo>
                <a:cubicBezTo>
                  <a:pt x="9300" y="2291"/>
                  <a:pt x="9324" y="2255"/>
                  <a:pt x="9347" y="2220"/>
                </a:cubicBezTo>
                <a:lnTo>
                  <a:pt x="9383" y="2148"/>
                </a:lnTo>
                <a:cubicBezTo>
                  <a:pt x="9407" y="2113"/>
                  <a:pt x="9431" y="2077"/>
                  <a:pt x="9443" y="2041"/>
                </a:cubicBezTo>
                <a:cubicBezTo>
                  <a:pt x="9478" y="2017"/>
                  <a:pt x="9490" y="1970"/>
                  <a:pt x="9526" y="1934"/>
                </a:cubicBezTo>
                <a:cubicBezTo>
                  <a:pt x="9538" y="1922"/>
                  <a:pt x="9550" y="1898"/>
                  <a:pt x="9562" y="1874"/>
                </a:cubicBezTo>
                <a:cubicBezTo>
                  <a:pt x="9597" y="1851"/>
                  <a:pt x="9609" y="1803"/>
                  <a:pt x="9645" y="1779"/>
                </a:cubicBezTo>
                <a:cubicBezTo>
                  <a:pt x="9681" y="1696"/>
                  <a:pt x="9740" y="1624"/>
                  <a:pt x="9788" y="1553"/>
                </a:cubicBezTo>
                <a:cubicBezTo>
                  <a:pt x="9836" y="1493"/>
                  <a:pt x="9859" y="1434"/>
                  <a:pt x="9895" y="1374"/>
                </a:cubicBezTo>
                <a:cubicBezTo>
                  <a:pt x="9919" y="1315"/>
                  <a:pt x="9955" y="1267"/>
                  <a:pt x="9978" y="1208"/>
                </a:cubicBezTo>
                <a:lnTo>
                  <a:pt x="10074" y="1029"/>
                </a:lnTo>
                <a:lnTo>
                  <a:pt x="10157" y="850"/>
                </a:lnTo>
                <a:cubicBezTo>
                  <a:pt x="10217" y="719"/>
                  <a:pt x="10276" y="589"/>
                  <a:pt x="10336" y="469"/>
                </a:cubicBezTo>
                <a:cubicBezTo>
                  <a:pt x="10395" y="350"/>
                  <a:pt x="10443" y="231"/>
                  <a:pt x="10478" y="124"/>
                </a:cubicBezTo>
                <a:close/>
                <a:moveTo>
                  <a:pt x="4204" y="10661"/>
                </a:moveTo>
                <a:cubicBezTo>
                  <a:pt x="4323" y="10661"/>
                  <a:pt x="4466" y="10661"/>
                  <a:pt x="4585" y="10673"/>
                </a:cubicBezTo>
                <a:lnTo>
                  <a:pt x="4656" y="10673"/>
                </a:lnTo>
                <a:cubicBezTo>
                  <a:pt x="4704" y="10673"/>
                  <a:pt x="4763" y="10673"/>
                  <a:pt x="4799" y="10685"/>
                </a:cubicBezTo>
                <a:lnTo>
                  <a:pt x="4835" y="10685"/>
                </a:lnTo>
                <a:cubicBezTo>
                  <a:pt x="4942" y="10697"/>
                  <a:pt x="5037" y="10697"/>
                  <a:pt x="5144" y="10721"/>
                </a:cubicBezTo>
                <a:cubicBezTo>
                  <a:pt x="5264" y="10733"/>
                  <a:pt x="5371" y="10756"/>
                  <a:pt x="5454" y="10780"/>
                </a:cubicBezTo>
                <a:cubicBezTo>
                  <a:pt x="5561" y="10804"/>
                  <a:pt x="5668" y="10852"/>
                  <a:pt x="5776" y="10887"/>
                </a:cubicBezTo>
                <a:cubicBezTo>
                  <a:pt x="5811" y="10899"/>
                  <a:pt x="5859" y="10923"/>
                  <a:pt x="5906" y="10947"/>
                </a:cubicBezTo>
                <a:lnTo>
                  <a:pt x="5990" y="10983"/>
                </a:lnTo>
                <a:lnTo>
                  <a:pt x="6014" y="10995"/>
                </a:lnTo>
                <a:lnTo>
                  <a:pt x="6026" y="10995"/>
                </a:lnTo>
                <a:lnTo>
                  <a:pt x="6073" y="11018"/>
                </a:lnTo>
                <a:lnTo>
                  <a:pt x="6097" y="11030"/>
                </a:lnTo>
                <a:lnTo>
                  <a:pt x="6133" y="11042"/>
                </a:lnTo>
                <a:cubicBezTo>
                  <a:pt x="6145" y="11054"/>
                  <a:pt x="6157" y="11054"/>
                  <a:pt x="6168" y="11078"/>
                </a:cubicBezTo>
                <a:cubicBezTo>
                  <a:pt x="6192" y="11090"/>
                  <a:pt x="6216" y="11102"/>
                  <a:pt x="6228" y="11114"/>
                </a:cubicBezTo>
                <a:lnTo>
                  <a:pt x="6264" y="11137"/>
                </a:lnTo>
                <a:cubicBezTo>
                  <a:pt x="6276" y="11137"/>
                  <a:pt x="6276" y="11149"/>
                  <a:pt x="6287" y="11149"/>
                </a:cubicBezTo>
                <a:cubicBezTo>
                  <a:pt x="6311" y="11161"/>
                  <a:pt x="6323" y="11173"/>
                  <a:pt x="6347" y="11173"/>
                </a:cubicBezTo>
                <a:lnTo>
                  <a:pt x="6395" y="11221"/>
                </a:lnTo>
                <a:cubicBezTo>
                  <a:pt x="6442" y="11257"/>
                  <a:pt x="6466" y="11280"/>
                  <a:pt x="6514" y="11316"/>
                </a:cubicBezTo>
                <a:cubicBezTo>
                  <a:pt x="6549" y="11340"/>
                  <a:pt x="6573" y="11352"/>
                  <a:pt x="6609" y="11387"/>
                </a:cubicBezTo>
                <a:lnTo>
                  <a:pt x="6680" y="11447"/>
                </a:lnTo>
                <a:lnTo>
                  <a:pt x="6764" y="11530"/>
                </a:lnTo>
                <a:lnTo>
                  <a:pt x="6799" y="11566"/>
                </a:lnTo>
                <a:lnTo>
                  <a:pt x="6907" y="11673"/>
                </a:lnTo>
                <a:lnTo>
                  <a:pt x="6942" y="11733"/>
                </a:lnTo>
                <a:lnTo>
                  <a:pt x="7038" y="11816"/>
                </a:lnTo>
                <a:cubicBezTo>
                  <a:pt x="7061" y="11864"/>
                  <a:pt x="7109" y="11888"/>
                  <a:pt x="7145" y="11935"/>
                </a:cubicBezTo>
                <a:lnTo>
                  <a:pt x="7180" y="11983"/>
                </a:lnTo>
                <a:cubicBezTo>
                  <a:pt x="7216" y="12007"/>
                  <a:pt x="7240" y="12054"/>
                  <a:pt x="7276" y="12090"/>
                </a:cubicBezTo>
                <a:lnTo>
                  <a:pt x="7300" y="12126"/>
                </a:lnTo>
                <a:cubicBezTo>
                  <a:pt x="7323" y="12149"/>
                  <a:pt x="7335" y="12173"/>
                  <a:pt x="7359" y="12185"/>
                </a:cubicBezTo>
                <a:lnTo>
                  <a:pt x="7347" y="12185"/>
                </a:lnTo>
                <a:cubicBezTo>
                  <a:pt x="7335" y="12185"/>
                  <a:pt x="7300" y="12173"/>
                  <a:pt x="7288" y="12173"/>
                </a:cubicBezTo>
                <a:cubicBezTo>
                  <a:pt x="7264" y="12161"/>
                  <a:pt x="7228" y="12161"/>
                  <a:pt x="7180" y="12149"/>
                </a:cubicBezTo>
                <a:cubicBezTo>
                  <a:pt x="7169" y="12149"/>
                  <a:pt x="7157" y="12126"/>
                  <a:pt x="7145" y="12126"/>
                </a:cubicBezTo>
                <a:cubicBezTo>
                  <a:pt x="7121" y="12126"/>
                  <a:pt x="7097" y="12114"/>
                  <a:pt x="7061" y="12114"/>
                </a:cubicBezTo>
                <a:lnTo>
                  <a:pt x="7002" y="12114"/>
                </a:lnTo>
                <a:cubicBezTo>
                  <a:pt x="6990" y="12114"/>
                  <a:pt x="6978" y="12102"/>
                  <a:pt x="6942" y="12102"/>
                </a:cubicBezTo>
                <a:lnTo>
                  <a:pt x="6907" y="12090"/>
                </a:lnTo>
                <a:cubicBezTo>
                  <a:pt x="6811" y="12078"/>
                  <a:pt x="6728" y="12042"/>
                  <a:pt x="6621" y="12042"/>
                </a:cubicBezTo>
                <a:cubicBezTo>
                  <a:pt x="6514" y="12030"/>
                  <a:pt x="6395" y="12007"/>
                  <a:pt x="6264" y="12007"/>
                </a:cubicBezTo>
                <a:cubicBezTo>
                  <a:pt x="6157" y="11995"/>
                  <a:pt x="6049" y="11995"/>
                  <a:pt x="5966" y="11995"/>
                </a:cubicBezTo>
                <a:cubicBezTo>
                  <a:pt x="5847" y="11995"/>
                  <a:pt x="5728" y="11983"/>
                  <a:pt x="5609" y="11983"/>
                </a:cubicBezTo>
                <a:cubicBezTo>
                  <a:pt x="5383" y="11971"/>
                  <a:pt x="5156" y="11935"/>
                  <a:pt x="4942" y="11911"/>
                </a:cubicBezTo>
                <a:cubicBezTo>
                  <a:pt x="4775" y="11899"/>
                  <a:pt x="4597" y="11864"/>
                  <a:pt x="4430" y="11852"/>
                </a:cubicBezTo>
                <a:lnTo>
                  <a:pt x="4252" y="11840"/>
                </a:lnTo>
                <a:cubicBezTo>
                  <a:pt x="4132" y="11816"/>
                  <a:pt x="4013" y="11804"/>
                  <a:pt x="3906" y="11804"/>
                </a:cubicBezTo>
                <a:cubicBezTo>
                  <a:pt x="3799" y="11792"/>
                  <a:pt x="3704" y="11792"/>
                  <a:pt x="3597" y="11792"/>
                </a:cubicBezTo>
                <a:cubicBezTo>
                  <a:pt x="3537" y="11792"/>
                  <a:pt x="3490" y="11792"/>
                  <a:pt x="3430" y="11780"/>
                </a:cubicBezTo>
                <a:lnTo>
                  <a:pt x="3275" y="11780"/>
                </a:lnTo>
                <a:cubicBezTo>
                  <a:pt x="3228" y="11780"/>
                  <a:pt x="3168" y="11792"/>
                  <a:pt x="3120" y="11804"/>
                </a:cubicBezTo>
                <a:cubicBezTo>
                  <a:pt x="3073" y="11816"/>
                  <a:pt x="3037" y="11840"/>
                  <a:pt x="2989" y="11864"/>
                </a:cubicBezTo>
                <a:cubicBezTo>
                  <a:pt x="3049" y="11923"/>
                  <a:pt x="3120" y="11983"/>
                  <a:pt x="3216" y="11995"/>
                </a:cubicBezTo>
                <a:cubicBezTo>
                  <a:pt x="3239" y="12019"/>
                  <a:pt x="3275" y="12019"/>
                  <a:pt x="3299" y="12019"/>
                </a:cubicBezTo>
                <a:lnTo>
                  <a:pt x="3656" y="12019"/>
                </a:lnTo>
                <a:cubicBezTo>
                  <a:pt x="3775" y="12019"/>
                  <a:pt x="3882" y="12030"/>
                  <a:pt x="4001" y="12042"/>
                </a:cubicBezTo>
                <a:cubicBezTo>
                  <a:pt x="4121" y="12054"/>
                  <a:pt x="4216" y="12054"/>
                  <a:pt x="4335" y="12078"/>
                </a:cubicBezTo>
                <a:cubicBezTo>
                  <a:pt x="4394" y="12078"/>
                  <a:pt x="4478" y="12090"/>
                  <a:pt x="4537" y="12090"/>
                </a:cubicBezTo>
                <a:cubicBezTo>
                  <a:pt x="4680" y="12102"/>
                  <a:pt x="4847" y="12114"/>
                  <a:pt x="5014" y="12138"/>
                </a:cubicBezTo>
                <a:lnTo>
                  <a:pt x="5037" y="12138"/>
                </a:lnTo>
                <a:cubicBezTo>
                  <a:pt x="5252" y="12161"/>
                  <a:pt x="5454" y="12173"/>
                  <a:pt x="5668" y="12209"/>
                </a:cubicBezTo>
                <a:cubicBezTo>
                  <a:pt x="5728" y="12209"/>
                  <a:pt x="5787" y="12221"/>
                  <a:pt x="5847" y="12221"/>
                </a:cubicBezTo>
                <a:cubicBezTo>
                  <a:pt x="5883" y="12221"/>
                  <a:pt x="5930" y="12221"/>
                  <a:pt x="5978" y="12233"/>
                </a:cubicBezTo>
                <a:cubicBezTo>
                  <a:pt x="6037" y="12233"/>
                  <a:pt x="6097" y="12257"/>
                  <a:pt x="6157" y="12257"/>
                </a:cubicBezTo>
                <a:cubicBezTo>
                  <a:pt x="6216" y="12257"/>
                  <a:pt x="6264" y="12269"/>
                  <a:pt x="6323" y="12269"/>
                </a:cubicBezTo>
                <a:cubicBezTo>
                  <a:pt x="6395" y="12280"/>
                  <a:pt x="6466" y="12292"/>
                  <a:pt x="6549" y="12292"/>
                </a:cubicBezTo>
                <a:lnTo>
                  <a:pt x="6561" y="12292"/>
                </a:lnTo>
                <a:cubicBezTo>
                  <a:pt x="6585" y="12292"/>
                  <a:pt x="6621" y="12304"/>
                  <a:pt x="6645" y="12304"/>
                </a:cubicBezTo>
                <a:lnTo>
                  <a:pt x="6740" y="12328"/>
                </a:lnTo>
                <a:lnTo>
                  <a:pt x="6764" y="12328"/>
                </a:lnTo>
                <a:cubicBezTo>
                  <a:pt x="6859" y="12352"/>
                  <a:pt x="6942" y="12388"/>
                  <a:pt x="7038" y="12400"/>
                </a:cubicBezTo>
                <a:lnTo>
                  <a:pt x="7252" y="12483"/>
                </a:lnTo>
                <a:lnTo>
                  <a:pt x="7288" y="12507"/>
                </a:lnTo>
                <a:lnTo>
                  <a:pt x="7311" y="12519"/>
                </a:lnTo>
                <a:cubicBezTo>
                  <a:pt x="7395" y="12542"/>
                  <a:pt x="7466" y="12578"/>
                  <a:pt x="7526" y="12626"/>
                </a:cubicBezTo>
                <a:lnTo>
                  <a:pt x="7573" y="12638"/>
                </a:lnTo>
                <a:lnTo>
                  <a:pt x="7657" y="12685"/>
                </a:lnTo>
                <a:cubicBezTo>
                  <a:pt x="7692" y="12697"/>
                  <a:pt x="7728" y="12721"/>
                  <a:pt x="7764" y="12745"/>
                </a:cubicBezTo>
                <a:cubicBezTo>
                  <a:pt x="7883" y="12816"/>
                  <a:pt x="8002" y="12900"/>
                  <a:pt x="8121" y="12983"/>
                </a:cubicBezTo>
                <a:cubicBezTo>
                  <a:pt x="8181" y="13007"/>
                  <a:pt x="8240" y="13042"/>
                  <a:pt x="8276" y="13066"/>
                </a:cubicBezTo>
                <a:cubicBezTo>
                  <a:pt x="8192" y="13054"/>
                  <a:pt x="8109" y="13054"/>
                  <a:pt x="8002" y="13042"/>
                </a:cubicBezTo>
                <a:lnTo>
                  <a:pt x="7942" y="13042"/>
                </a:lnTo>
                <a:cubicBezTo>
                  <a:pt x="7871" y="13042"/>
                  <a:pt x="7800" y="13031"/>
                  <a:pt x="7716" y="13031"/>
                </a:cubicBezTo>
                <a:lnTo>
                  <a:pt x="7657" y="13031"/>
                </a:lnTo>
                <a:cubicBezTo>
                  <a:pt x="7585" y="13031"/>
                  <a:pt x="7514" y="13007"/>
                  <a:pt x="7419" y="13007"/>
                </a:cubicBezTo>
                <a:lnTo>
                  <a:pt x="7264" y="13007"/>
                </a:lnTo>
                <a:cubicBezTo>
                  <a:pt x="7216" y="13007"/>
                  <a:pt x="7169" y="13007"/>
                  <a:pt x="7121" y="13031"/>
                </a:cubicBezTo>
                <a:cubicBezTo>
                  <a:pt x="7026" y="13042"/>
                  <a:pt x="6930" y="13054"/>
                  <a:pt x="6811" y="13066"/>
                </a:cubicBezTo>
                <a:cubicBezTo>
                  <a:pt x="6740" y="13078"/>
                  <a:pt x="6645" y="13102"/>
                  <a:pt x="6549" y="13126"/>
                </a:cubicBezTo>
                <a:lnTo>
                  <a:pt x="6514" y="13126"/>
                </a:lnTo>
                <a:cubicBezTo>
                  <a:pt x="6430" y="13150"/>
                  <a:pt x="6335" y="13173"/>
                  <a:pt x="6252" y="13185"/>
                </a:cubicBezTo>
                <a:lnTo>
                  <a:pt x="5930" y="13281"/>
                </a:lnTo>
                <a:lnTo>
                  <a:pt x="5847" y="13304"/>
                </a:lnTo>
                <a:cubicBezTo>
                  <a:pt x="5680" y="13352"/>
                  <a:pt x="5502" y="13400"/>
                  <a:pt x="5275" y="13471"/>
                </a:cubicBezTo>
                <a:cubicBezTo>
                  <a:pt x="5156" y="13507"/>
                  <a:pt x="5025" y="13542"/>
                  <a:pt x="4906" y="13578"/>
                </a:cubicBezTo>
                <a:cubicBezTo>
                  <a:pt x="4835" y="13590"/>
                  <a:pt x="4775" y="13626"/>
                  <a:pt x="4704" y="13638"/>
                </a:cubicBezTo>
                <a:cubicBezTo>
                  <a:pt x="4621" y="13650"/>
                  <a:pt x="4549" y="13662"/>
                  <a:pt x="4478" y="13697"/>
                </a:cubicBezTo>
                <a:cubicBezTo>
                  <a:pt x="4430" y="13697"/>
                  <a:pt x="4406" y="13709"/>
                  <a:pt x="4359" y="13709"/>
                </a:cubicBezTo>
                <a:cubicBezTo>
                  <a:pt x="4323" y="13709"/>
                  <a:pt x="4287" y="13721"/>
                  <a:pt x="4252" y="13721"/>
                </a:cubicBezTo>
                <a:lnTo>
                  <a:pt x="4132" y="13721"/>
                </a:lnTo>
                <a:cubicBezTo>
                  <a:pt x="4109" y="13721"/>
                  <a:pt x="4085" y="13721"/>
                  <a:pt x="4061" y="13745"/>
                </a:cubicBezTo>
                <a:lnTo>
                  <a:pt x="4025" y="13745"/>
                </a:lnTo>
                <a:cubicBezTo>
                  <a:pt x="3954" y="13745"/>
                  <a:pt x="3882" y="13745"/>
                  <a:pt x="3811" y="13757"/>
                </a:cubicBezTo>
                <a:lnTo>
                  <a:pt x="3632" y="13757"/>
                </a:lnTo>
                <a:cubicBezTo>
                  <a:pt x="3525" y="13757"/>
                  <a:pt x="3418" y="13745"/>
                  <a:pt x="3299" y="13721"/>
                </a:cubicBezTo>
                <a:cubicBezTo>
                  <a:pt x="3168" y="13709"/>
                  <a:pt x="3049" y="13673"/>
                  <a:pt x="2918" y="13650"/>
                </a:cubicBezTo>
                <a:cubicBezTo>
                  <a:pt x="2763" y="13602"/>
                  <a:pt x="2620" y="13542"/>
                  <a:pt x="2466" y="13483"/>
                </a:cubicBezTo>
                <a:cubicBezTo>
                  <a:pt x="2335" y="13423"/>
                  <a:pt x="2216" y="13364"/>
                  <a:pt x="2096" y="13292"/>
                </a:cubicBezTo>
                <a:cubicBezTo>
                  <a:pt x="1977" y="13221"/>
                  <a:pt x="1870" y="13150"/>
                  <a:pt x="1763" y="13066"/>
                </a:cubicBezTo>
                <a:cubicBezTo>
                  <a:pt x="1668" y="12983"/>
                  <a:pt x="1561" y="12888"/>
                  <a:pt x="1454" y="12781"/>
                </a:cubicBezTo>
                <a:cubicBezTo>
                  <a:pt x="1406" y="12721"/>
                  <a:pt x="1370" y="12685"/>
                  <a:pt x="1323" y="12638"/>
                </a:cubicBezTo>
                <a:cubicBezTo>
                  <a:pt x="1311" y="12602"/>
                  <a:pt x="1275" y="12590"/>
                  <a:pt x="1263" y="12566"/>
                </a:cubicBezTo>
                <a:lnTo>
                  <a:pt x="1215" y="12507"/>
                </a:lnTo>
                <a:lnTo>
                  <a:pt x="1144" y="12411"/>
                </a:lnTo>
                <a:lnTo>
                  <a:pt x="1049" y="12280"/>
                </a:lnTo>
                <a:lnTo>
                  <a:pt x="1025" y="12245"/>
                </a:lnTo>
                <a:cubicBezTo>
                  <a:pt x="977" y="12173"/>
                  <a:pt x="930" y="12114"/>
                  <a:pt x="894" y="12042"/>
                </a:cubicBezTo>
                <a:lnTo>
                  <a:pt x="858" y="12007"/>
                </a:lnTo>
                <a:cubicBezTo>
                  <a:pt x="799" y="11923"/>
                  <a:pt x="751" y="11852"/>
                  <a:pt x="692" y="11768"/>
                </a:cubicBezTo>
                <a:lnTo>
                  <a:pt x="596" y="11626"/>
                </a:lnTo>
                <a:lnTo>
                  <a:pt x="537" y="11530"/>
                </a:lnTo>
                <a:cubicBezTo>
                  <a:pt x="513" y="11507"/>
                  <a:pt x="501" y="11495"/>
                  <a:pt x="489" y="11459"/>
                </a:cubicBezTo>
                <a:lnTo>
                  <a:pt x="477" y="11435"/>
                </a:lnTo>
                <a:cubicBezTo>
                  <a:pt x="442" y="11387"/>
                  <a:pt x="394" y="11328"/>
                  <a:pt x="370" y="11268"/>
                </a:cubicBezTo>
                <a:cubicBezTo>
                  <a:pt x="370" y="11268"/>
                  <a:pt x="370" y="11257"/>
                  <a:pt x="358" y="11257"/>
                </a:cubicBezTo>
                <a:lnTo>
                  <a:pt x="311" y="11161"/>
                </a:lnTo>
                <a:cubicBezTo>
                  <a:pt x="311" y="11149"/>
                  <a:pt x="311" y="11149"/>
                  <a:pt x="299" y="11137"/>
                </a:cubicBezTo>
                <a:lnTo>
                  <a:pt x="358" y="11137"/>
                </a:lnTo>
                <a:cubicBezTo>
                  <a:pt x="549" y="11126"/>
                  <a:pt x="739" y="11102"/>
                  <a:pt x="930" y="11102"/>
                </a:cubicBezTo>
                <a:cubicBezTo>
                  <a:pt x="1025" y="11102"/>
                  <a:pt x="1096" y="11090"/>
                  <a:pt x="1192" y="11090"/>
                </a:cubicBezTo>
                <a:cubicBezTo>
                  <a:pt x="1287" y="11078"/>
                  <a:pt x="1394" y="11078"/>
                  <a:pt x="1501" y="11066"/>
                </a:cubicBezTo>
                <a:cubicBezTo>
                  <a:pt x="1668" y="11042"/>
                  <a:pt x="1846" y="11042"/>
                  <a:pt x="2061" y="11042"/>
                </a:cubicBezTo>
                <a:lnTo>
                  <a:pt x="2347" y="11042"/>
                </a:lnTo>
                <a:cubicBezTo>
                  <a:pt x="2454" y="11042"/>
                  <a:pt x="2561" y="11030"/>
                  <a:pt x="2644" y="11018"/>
                </a:cubicBezTo>
                <a:cubicBezTo>
                  <a:pt x="2739" y="11006"/>
                  <a:pt x="2823" y="10983"/>
                  <a:pt x="2930" y="10959"/>
                </a:cubicBezTo>
                <a:cubicBezTo>
                  <a:pt x="3013" y="10923"/>
                  <a:pt x="3109" y="10911"/>
                  <a:pt x="3192" y="10887"/>
                </a:cubicBezTo>
                <a:lnTo>
                  <a:pt x="3311" y="10840"/>
                </a:lnTo>
                <a:cubicBezTo>
                  <a:pt x="3454" y="10792"/>
                  <a:pt x="3597" y="10745"/>
                  <a:pt x="3728" y="10697"/>
                </a:cubicBezTo>
                <a:cubicBezTo>
                  <a:pt x="3787" y="10685"/>
                  <a:pt x="3847" y="10673"/>
                  <a:pt x="3894" y="10673"/>
                </a:cubicBezTo>
                <a:cubicBezTo>
                  <a:pt x="3966" y="10661"/>
                  <a:pt x="4061" y="10661"/>
                  <a:pt x="4132" y="10661"/>
                </a:cubicBezTo>
                <a:close/>
                <a:moveTo>
                  <a:pt x="16896" y="6149"/>
                </a:moveTo>
                <a:lnTo>
                  <a:pt x="16896" y="6161"/>
                </a:lnTo>
                <a:lnTo>
                  <a:pt x="16896" y="6184"/>
                </a:lnTo>
                <a:cubicBezTo>
                  <a:pt x="16896" y="6268"/>
                  <a:pt x="16884" y="6339"/>
                  <a:pt x="16872" y="6423"/>
                </a:cubicBezTo>
                <a:lnTo>
                  <a:pt x="16872" y="6446"/>
                </a:lnTo>
                <a:cubicBezTo>
                  <a:pt x="16860" y="6554"/>
                  <a:pt x="16836" y="6637"/>
                  <a:pt x="16836" y="6744"/>
                </a:cubicBezTo>
                <a:lnTo>
                  <a:pt x="16836" y="6780"/>
                </a:lnTo>
                <a:lnTo>
                  <a:pt x="16801" y="7137"/>
                </a:lnTo>
                <a:cubicBezTo>
                  <a:pt x="16777" y="7208"/>
                  <a:pt x="16777" y="7280"/>
                  <a:pt x="16765" y="7339"/>
                </a:cubicBezTo>
                <a:lnTo>
                  <a:pt x="16765" y="7351"/>
                </a:lnTo>
                <a:lnTo>
                  <a:pt x="16765" y="7387"/>
                </a:lnTo>
                <a:cubicBezTo>
                  <a:pt x="16753" y="7447"/>
                  <a:pt x="16753" y="7518"/>
                  <a:pt x="16741" y="7577"/>
                </a:cubicBezTo>
                <a:lnTo>
                  <a:pt x="16741" y="7589"/>
                </a:lnTo>
                <a:lnTo>
                  <a:pt x="16717" y="7697"/>
                </a:lnTo>
                <a:cubicBezTo>
                  <a:pt x="16717" y="7744"/>
                  <a:pt x="16705" y="7804"/>
                  <a:pt x="16705" y="7851"/>
                </a:cubicBezTo>
                <a:lnTo>
                  <a:pt x="16705" y="7863"/>
                </a:lnTo>
                <a:cubicBezTo>
                  <a:pt x="16705" y="7887"/>
                  <a:pt x="16694" y="7923"/>
                  <a:pt x="16694" y="7970"/>
                </a:cubicBezTo>
                <a:cubicBezTo>
                  <a:pt x="16694" y="8006"/>
                  <a:pt x="16682" y="8066"/>
                  <a:pt x="16658" y="8113"/>
                </a:cubicBezTo>
                <a:lnTo>
                  <a:pt x="16658" y="8125"/>
                </a:lnTo>
                <a:cubicBezTo>
                  <a:pt x="16646" y="8232"/>
                  <a:pt x="16634" y="8339"/>
                  <a:pt x="16598" y="8447"/>
                </a:cubicBezTo>
                <a:cubicBezTo>
                  <a:pt x="16574" y="8637"/>
                  <a:pt x="16527" y="8828"/>
                  <a:pt x="16479" y="9054"/>
                </a:cubicBezTo>
                <a:cubicBezTo>
                  <a:pt x="16467" y="9113"/>
                  <a:pt x="16455" y="9185"/>
                  <a:pt x="16444" y="9244"/>
                </a:cubicBezTo>
                <a:lnTo>
                  <a:pt x="16420" y="9328"/>
                </a:lnTo>
                <a:cubicBezTo>
                  <a:pt x="16408" y="9399"/>
                  <a:pt x="16396" y="9447"/>
                  <a:pt x="16384" y="9494"/>
                </a:cubicBezTo>
                <a:cubicBezTo>
                  <a:pt x="16360" y="9530"/>
                  <a:pt x="16360" y="9554"/>
                  <a:pt x="16348" y="9590"/>
                </a:cubicBezTo>
                <a:cubicBezTo>
                  <a:pt x="16336" y="9625"/>
                  <a:pt x="16324" y="9673"/>
                  <a:pt x="16301" y="9733"/>
                </a:cubicBezTo>
                <a:lnTo>
                  <a:pt x="16289" y="9780"/>
                </a:lnTo>
                <a:lnTo>
                  <a:pt x="16241" y="9911"/>
                </a:lnTo>
                <a:lnTo>
                  <a:pt x="16229" y="9923"/>
                </a:lnTo>
                <a:lnTo>
                  <a:pt x="16217" y="9959"/>
                </a:lnTo>
                <a:cubicBezTo>
                  <a:pt x="16205" y="10006"/>
                  <a:pt x="16182" y="10042"/>
                  <a:pt x="16170" y="10078"/>
                </a:cubicBezTo>
                <a:lnTo>
                  <a:pt x="16146" y="10149"/>
                </a:lnTo>
                <a:cubicBezTo>
                  <a:pt x="16122" y="10185"/>
                  <a:pt x="16110" y="10221"/>
                  <a:pt x="16098" y="10256"/>
                </a:cubicBezTo>
                <a:lnTo>
                  <a:pt x="16063" y="10316"/>
                </a:lnTo>
                <a:lnTo>
                  <a:pt x="16039" y="10375"/>
                </a:lnTo>
                <a:lnTo>
                  <a:pt x="16027" y="10399"/>
                </a:lnTo>
                <a:cubicBezTo>
                  <a:pt x="16003" y="10435"/>
                  <a:pt x="16003" y="10447"/>
                  <a:pt x="15991" y="10483"/>
                </a:cubicBezTo>
                <a:lnTo>
                  <a:pt x="15943" y="10554"/>
                </a:lnTo>
                <a:cubicBezTo>
                  <a:pt x="15920" y="10614"/>
                  <a:pt x="15884" y="10661"/>
                  <a:pt x="15860" y="10721"/>
                </a:cubicBezTo>
                <a:cubicBezTo>
                  <a:pt x="15812" y="10804"/>
                  <a:pt x="15753" y="10911"/>
                  <a:pt x="15705" y="10995"/>
                </a:cubicBezTo>
                <a:cubicBezTo>
                  <a:pt x="15670" y="11090"/>
                  <a:pt x="15610" y="11197"/>
                  <a:pt x="15562" y="11280"/>
                </a:cubicBezTo>
                <a:cubicBezTo>
                  <a:pt x="15527" y="11340"/>
                  <a:pt x="15491" y="11423"/>
                  <a:pt x="15443" y="11483"/>
                </a:cubicBezTo>
                <a:lnTo>
                  <a:pt x="15431" y="11507"/>
                </a:lnTo>
                <a:lnTo>
                  <a:pt x="15384" y="11578"/>
                </a:lnTo>
                <a:lnTo>
                  <a:pt x="15336" y="11661"/>
                </a:lnTo>
                <a:cubicBezTo>
                  <a:pt x="15324" y="11685"/>
                  <a:pt x="15289" y="11721"/>
                  <a:pt x="15277" y="11745"/>
                </a:cubicBezTo>
                <a:lnTo>
                  <a:pt x="15265" y="11757"/>
                </a:lnTo>
                <a:lnTo>
                  <a:pt x="15253" y="11792"/>
                </a:lnTo>
                <a:cubicBezTo>
                  <a:pt x="15229" y="11816"/>
                  <a:pt x="15217" y="11828"/>
                  <a:pt x="15193" y="11864"/>
                </a:cubicBezTo>
                <a:lnTo>
                  <a:pt x="15158" y="11911"/>
                </a:lnTo>
                <a:cubicBezTo>
                  <a:pt x="15146" y="11935"/>
                  <a:pt x="15110" y="11971"/>
                  <a:pt x="15098" y="11995"/>
                </a:cubicBezTo>
                <a:cubicBezTo>
                  <a:pt x="15074" y="12030"/>
                  <a:pt x="15050" y="12054"/>
                  <a:pt x="15027" y="12090"/>
                </a:cubicBezTo>
                <a:lnTo>
                  <a:pt x="14991" y="12114"/>
                </a:lnTo>
                <a:cubicBezTo>
                  <a:pt x="14967" y="12149"/>
                  <a:pt x="14955" y="12173"/>
                  <a:pt x="14920" y="12209"/>
                </a:cubicBezTo>
                <a:lnTo>
                  <a:pt x="14908" y="12221"/>
                </a:lnTo>
                <a:lnTo>
                  <a:pt x="14836" y="12292"/>
                </a:lnTo>
                <a:lnTo>
                  <a:pt x="14717" y="12400"/>
                </a:lnTo>
                <a:cubicBezTo>
                  <a:pt x="14681" y="12411"/>
                  <a:pt x="14669" y="12447"/>
                  <a:pt x="14634" y="12459"/>
                </a:cubicBezTo>
                <a:cubicBezTo>
                  <a:pt x="14622" y="12471"/>
                  <a:pt x="14610" y="12483"/>
                  <a:pt x="14598" y="12483"/>
                </a:cubicBezTo>
                <a:cubicBezTo>
                  <a:pt x="14562" y="12519"/>
                  <a:pt x="14539" y="12530"/>
                  <a:pt x="14503" y="12566"/>
                </a:cubicBezTo>
                <a:lnTo>
                  <a:pt x="14491" y="12578"/>
                </a:lnTo>
                <a:cubicBezTo>
                  <a:pt x="14431" y="12626"/>
                  <a:pt x="14372" y="12661"/>
                  <a:pt x="14312" y="12721"/>
                </a:cubicBezTo>
                <a:lnTo>
                  <a:pt x="14253" y="12769"/>
                </a:lnTo>
                <a:lnTo>
                  <a:pt x="14205" y="12804"/>
                </a:lnTo>
                <a:cubicBezTo>
                  <a:pt x="14074" y="12900"/>
                  <a:pt x="13943" y="13007"/>
                  <a:pt x="13800" y="13126"/>
                </a:cubicBezTo>
                <a:cubicBezTo>
                  <a:pt x="13729" y="13197"/>
                  <a:pt x="13646" y="13257"/>
                  <a:pt x="13562" y="13340"/>
                </a:cubicBezTo>
                <a:cubicBezTo>
                  <a:pt x="13491" y="13400"/>
                  <a:pt x="13419" y="13471"/>
                  <a:pt x="13360" y="13531"/>
                </a:cubicBezTo>
                <a:cubicBezTo>
                  <a:pt x="13300" y="13590"/>
                  <a:pt x="13241" y="13650"/>
                  <a:pt x="13169" y="13733"/>
                </a:cubicBezTo>
                <a:cubicBezTo>
                  <a:pt x="13122" y="13781"/>
                  <a:pt x="13074" y="13840"/>
                  <a:pt x="13026" y="13888"/>
                </a:cubicBezTo>
                <a:cubicBezTo>
                  <a:pt x="13050" y="13840"/>
                  <a:pt x="13062" y="13816"/>
                  <a:pt x="13062" y="13769"/>
                </a:cubicBezTo>
                <a:cubicBezTo>
                  <a:pt x="13134" y="13531"/>
                  <a:pt x="13205" y="13292"/>
                  <a:pt x="13265" y="13054"/>
                </a:cubicBezTo>
                <a:cubicBezTo>
                  <a:pt x="13312" y="12923"/>
                  <a:pt x="13348" y="12781"/>
                  <a:pt x="13384" y="12638"/>
                </a:cubicBezTo>
                <a:cubicBezTo>
                  <a:pt x="13419" y="12519"/>
                  <a:pt x="13467" y="12400"/>
                  <a:pt x="13491" y="12292"/>
                </a:cubicBezTo>
                <a:cubicBezTo>
                  <a:pt x="13538" y="12161"/>
                  <a:pt x="13562" y="12030"/>
                  <a:pt x="13610" y="11911"/>
                </a:cubicBezTo>
                <a:cubicBezTo>
                  <a:pt x="13669" y="11721"/>
                  <a:pt x="13729" y="11518"/>
                  <a:pt x="13788" y="11280"/>
                </a:cubicBezTo>
                <a:cubicBezTo>
                  <a:pt x="13824" y="11209"/>
                  <a:pt x="13836" y="11126"/>
                  <a:pt x="13860" y="11042"/>
                </a:cubicBezTo>
                <a:cubicBezTo>
                  <a:pt x="13884" y="11018"/>
                  <a:pt x="13884" y="10983"/>
                  <a:pt x="13860" y="10971"/>
                </a:cubicBezTo>
                <a:cubicBezTo>
                  <a:pt x="13860" y="10947"/>
                  <a:pt x="13848" y="10923"/>
                  <a:pt x="13836" y="10911"/>
                </a:cubicBezTo>
                <a:cubicBezTo>
                  <a:pt x="13800" y="10887"/>
                  <a:pt x="13777" y="10852"/>
                  <a:pt x="13729" y="10840"/>
                </a:cubicBezTo>
                <a:lnTo>
                  <a:pt x="13705" y="10840"/>
                </a:lnTo>
                <a:cubicBezTo>
                  <a:pt x="13669" y="10840"/>
                  <a:pt x="13622" y="10852"/>
                  <a:pt x="13598" y="10864"/>
                </a:cubicBezTo>
                <a:cubicBezTo>
                  <a:pt x="13562" y="10899"/>
                  <a:pt x="13550" y="10923"/>
                  <a:pt x="13538" y="10959"/>
                </a:cubicBezTo>
                <a:cubicBezTo>
                  <a:pt x="13491" y="11102"/>
                  <a:pt x="13467" y="11245"/>
                  <a:pt x="13419" y="11387"/>
                </a:cubicBezTo>
                <a:lnTo>
                  <a:pt x="13348" y="11661"/>
                </a:lnTo>
                <a:lnTo>
                  <a:pt x="13324" y="11721"/>
                </a:lnTo>
                <a:lnTo>
                  <a:pt x="13288" y="11876"/>
                </a:lnTo>
                <a:cubicBezTo>
                  <a:pt x="13253" y="11995"/>
                  <a:pt x="13205" y="12102"/>
                  <a:pt x="13181" y="12221"/>
                </a:cubicBezTo>
                <a:lnTo>
                  <a:pt x="13145" y="12292"/>
                </a:lnTo>
                <a:cubicBezTo>
                  <a:pt x="13110" y="12411"/>
                  <a:pt x="13074" y="12530"/>
                  <a:pt x="13026" y="12650"/>
                </a:cubicBezTo>
                <a:cubicBezTo>
                  <a:pt x="12991" y="12769"/>
                  <a:pt x="12943" y="12911"/>
                  <a:pt x="12907" y="13042"/>
                </a:cubicBezTo>
                <a:cubicBezTo>
                  <a:pt x="12812" y="13340"/>
                  <a:pt x="12717" y="13638"/>
                  <a:pt x="12610" y="13947"/>
                </a:cubicBezTo>
                <a:cubicBezTo>
                  <a:pt x="12574" y="14066"/>
                  <a:pt x="12538" y="14185"/>
                  <a:pt x="12491" y="14304"/>
                </a:cubicBezTo>
                <a:lnTo>
                  <a:pt x="12491" y="14257"/>
                </a:lnTo>
                <a:cubicBezTo>
                  <a:pt x="12491" y="14221"/>
                  <a:pt x="12479" y="14174"/>
                  <a:pt x="12467" y="14126"/>
                </a:cubicBezTo>
                <a:lnTo>
                  <a:pt x="12455" y="14078"/>
                </a:lnTo>
                <a:lnTo>
                  <a:pt x="12455" y="14078"/>
                </a:lnTo>
                <a:cubicBezTo>
                  <a:pt x="12475" y="14082"/>
                  <a:pt x="12493" y="14084"/>
                  <a:pt x="12507" y="14084"/>
                </a:cubicBezTo>
                <a:cubicBezTo>
                  <a:pt x="12582" y="14084"/>
                  <a:pt x="12572" y="14035"/>
                  <a:pt x="12562" y="13995"/>
                </a:cubicBezTo>
                <a:cubicBezTo>
                  <a:pt x="12538" y="13923"/>
                  <a:pt x="12526" y="13864"/>
                  <a:pt x="12514" y="13804"/>
                </a:cubicBezTo>
                <a:cubicBezTo>
                  <a:pt x="12503" y="13769"/>
                  <a:pt x="12503" y="13721"/>
                  <a:pt x="12479" y="13697"/>
                </a:cubicBezTo>
                <a:cubicBezTo>
                  <a:pt x="12479" y="13685"/>
                  <a:pt x="12467" y="13650"/>
                  <a:pt x="12467" y="13638"/>
                </a:cubicBezTo>
                <a:cubicBezTo>
                  <a:pt x="12443" y="13531"/>
                  <a:pt x="12419" y="13412"/>
                  <a:pt x="12407" y="13304"/>
                </a:cubicBezTo>
                <a:lnTo>
                  <a:pt x="12407" y="13292"/>
                </a:lnTo>
                <a:cubicBezTo>
                  <a:pt x="12395" y="13209"/>
                  <a:pt x="12395" y="13114"/>
                  <a:pt x="12395" y="13007"/>
                </a:cubicBezTo>
                <a:lnTo>
                  <a:pt x="12395" y="12685"/>
                </a:lnTo>
                <a:cubicBezTo>
                  <a:pt x="12395" y="12566"/>
                  <a:pt x="12395" y="12447"/>
                  <a:pt x="12407" y="12328"/>
                </a:cubicBezTo>
                <a:cubicBezTo>
                  <a:pt x="12419" y="12185"/>
                  <a:pt x="12443" y="12066"/>
                  <a:pt x="12455" y="11947"/>
                </a:cubicBezTo>
                <a:lnTo>
                  <a:pt x="12455" y="11935"/>
                </a:lnTo>
                <a:cubicBezTo>
                  <a:pt x="12455" y="11888"/>
                  <a:pt x="12467" y="11852"/>
                  <a:pt x="12479" y="11804"/>
                </a:cubicBezTo>
                <a:cubicBezTo>
                  <a:pt x="12503" y="11697"/>
                  <a:pt x="12526" y="11614"/>
                  <a:pt x="12538" y="11507"/>
                </a:cubicBezTo>
                <a:cubicBezTo>
                  <a:pt x="12562" y="11399"/>
                  <a:pt x="12586" y="11316"/>
                  <a:pt x="12598" y="11221"/>
                </a:cubicBezTo>
                <a:lnTo>
                  <a:pt x="12622" y="11173"/>
                </a:lnTo>
                <a:cubicBezTo>
                  <a:pt x="12645" y="11018"/>
                  <a:pt x="12693" y="10840"/>
                  <a:pt x="12741" y="10673"/>
                </a:cubicBezTo>
                <a:lnTo>
                  <a:pt x="12741" y="10661"/>
                </a:lnTo>
                <a:cubicBezTo>
                  <a:pt x="12753" y="10614"/>
                  <a:pt x="12764" y="10554"/>
                  <a:pt x="12776" y="10506"/>
                </a:cubicBezTo>
                <a:cubicBezTo>
                  <a:pt x="12800" y="10447"/>
                  <a:pt x="12824" y="10387"/>
                  <a:pt x="12836" y="10340"/>
                </a:cubicBezTo>
                <a:cubicBezTo>
                  <a:pt x="12872" y="10268"/>
                  <a:pt x="12895" y="10197"/>
                  <a:pt x="12931" y="10137"/>
                </a:cubicBezTo>
                <a:cubicBezTo>
                  <a:pt x="12955" y="10078"/>
                  <a:pt x="12991" y="10018"/>
                  <a:pt x="13038" y="9947"/>
                </a:cubicBezTo>
                <a:cubicBezTo>
                  <a:pt x="13122" y="9792"/>
                  <a:pt x="13217" y="9649"/>
                  <a:pt x="13276" y="9542"/>
                </a:cubicBezTo>
                <a:cubicBezTo>
                  <a:pt x="13288" y="9530"/>
                  <a:pt x="13300" y="9494"/>
                  <a:pt x="13300" y="9482"/>
                </a:cubicBezTo>
                <a:cubicBezTo>
                  <a:pt x="13360" y="9387"/>
                  <a:pt x="13419" y="9292"/>
                  <a:pt x="13479" y="9197"/>
                </a:cubicBezTo>
                <a:cubicBezTo>
                  <a:pt x="13526" y="9137"/>
                  <a:pt x="13550" y="9078"/>
                  <a:pt x="13598" y="9018"/>
                </a:cubicBezTo>
                <a:lnTo>
                  <a:pt x="13729" y="8840"/>
                </a:lnTo>
                <a:cubicBezTo>
                  <a:pt x="13765" y="8792"/>
                  <a:pt x="13788" y="8768"/>
                  <a:pt x="13836" y="8720"/>
                </a:cubicBezTo>
                <a:lnTo>
                  <a:pt x="13931" y="8637"/>
                </a:lnTo>
                <a:lnTo>
                  <a:pt x="13943" y="8613"/>
                </a:lnTo>
                <a:lnTo>
                  <a:pt x="13955" y="8601"/>
                </a:lnTo>
                <a:lnTo>
                  <a:pt x="14003" y="8554"/>
                </a:lnTo>
                <a:cubicBezTo>
                  <a:pt x="14027" y="8542"/>
                  <a:pt x="14038" y="8530"/>
                  <a:pt x="14074" y="8494"/>
                </a:cubicBezTo>
                <a:cubicBezTo>
                  <a:pt x="14098" y="8482"/>
                  <a:pt x="14122" y="8470"/>
                  <a:pt x="14146" y="8435"/>
                </a:cubicBezTo>
                <a:lnTo>
                  <a:pt x="14193" y="8411"/>
                </a:lnTo>
                <a:cubicBezTo>
                  <a:pt x="14217" y="8399"/>
                  <a:pt x="14253" y="8363"/>
                  <a:pt x="14277" y="8351"/>
                </a:cubicBezTo>
                <a:lnTo>
                  <a:pt x="14300" y="8339"/>
                </a:lnTo>
                <a:lnTo>
                  <a:pt x="14312" y="8316"/>
                </a:lnTo>
                <a:cubicBezTo>
                  <a:pt x="14396" y="8256"/>
                  <a:pt x="14479" y="8197"/>
                  <a:pt x="14562" y="8137"/>
                </a:cubicBezTo>
                <a:cubicBezTo>
                  <a:pt x="14634" y="8078"/>
                  <a:pt x="14717" y="8042"/>
                  <a:pt x="14789" y="7982"/>
                </a:cubicBezTo>
                <a:lnTo>
                  <a:pt x="14800" y="7958"/>
                </a:lnTo>
                <a:cubicBezTo>
                  <a:pt x="14848" y="7935"/>
                  <a:pt x="14896" y="7899"/>
                  <a:pt x="14920" y="7875"/>
                </a:cubicBezTo>
                <a:cubicBezTo>
                  <a:pt x="15015" y="7816"/>
                  <a:pt x="15086" y="7756"/>
                  <a:pt x="15158" y="7685"/>
                </a:cubicBezTo>
                <a:cubicBezTo>
                  <a:pt x="15205" y="7649"/>
                  <a:pt x="15229" y="7625"/>
                  <a:pt x="15277" y="7589"/>
                </a:cubicBezTo>
                <a:cubicBezTo>
                  <a:pt x="15443" y="7470"/>
                  <a:pt x="15586" y="7339"/>
                  <a:pt x="15741" y="7208"/>
                </a:cubicBezTo>
                <a:lnTo>
                  <a:pt x="16182" y="6851"/>
                </a:lnTo>
                <a:cubicBezTo>
                  <a:pt x="16241" y="6792"/>
                  <a:pt x="16324" y="6744"/>
                  <a:pt x="16384" y="6685"/>
                </a:cubicBezTo>
                <a:lnTo>
                  <a:pt x="16384" y="6685"/>
                </a:lnTo>
                <a:cubicBezTo>
                  <a:pt x="16324" y="6804"/>
                  <a:pt x="16265" y="6911"/>
                  <a:pt x="16182" y="7018"/>
                </a:cubicBezTo>
                <a:cubicBezTo>
                  <a:pt x="16146" y="7077"/>
                  <a:pt x="16098" y="7149"/>
                  <a:pt x="16051" y="7220"/>
                </a:cubicBezTo>
                <a:cubicBezTo>
                  <a:pt x="15967" y="7351"/>
                  <a:pt x="15860" y="7506"/>
                  <a:pt x="15765" y="7637"/>
                </a:cubicBezTo>
                <a:cubicBezTo>
                  <a:pt x="15574" y="7923"/>
                  <a:pt x="15372" y="8220"/>
                  <a:pt x="15158" y="8506"/>
                </a:cubicBezTo>
                <a:cubicBezTo>
                  <a:pt x="15086" y="8590"/>
                  <a:pt x="15015" y="8685"/>
                  <a:pt x="14920" y="8768"/>
                </a:cubicBezTo>
                <a:lnTo>
                  <a:pt x="14812" y="8875"/>
                </a:lnTo>
                <a:lnTo>
                  <a:pt x="14800" y="8887"/>
                </a:lnTo>
                <a:lnTo>
                  <a:pt x="14777" y="8911"/>
                </a:lnTo>
                <a:lnTo>
                  <a:pt x="14669" y="9018"/>
                </a:lnTo>
                <a:lnTo>
                  <a:pt x="14658" y="9030"/>
                </a:lnTo>
                <a:cubicBezTo>
                  <a:pt x="14634" y="9054"/>
                  <a:pt x="14622" y="9078"/>
                  <a:pt x="14610" y="9101"/>
                </a:cubicBezTo>
                <a:cubicBezTo>
                  <a:pt x="14598" y="9125"/>
                  <a:pt x="14562" y="9161"/>
                  <a:pt x="14550" y="9173"/>
                </a:cubicBezTo>
                <a:cubicBezTo>
                  <a:pt x="14503" y="9232"/>
                  <a:pt x="14479" y="9292"/>
                  <a:pt x="14443" y="9328"/>
                </a:cubicBezTo>
                <a:cubicBezTo>
                  <a:pt x="14384" y="9435"/>
                  <a:pt x="14324" y="9554"/>
                  <a:pt x="14265" y="9697"/>
                </a:cubicBezTo>
                <a:lnTo>
                  <a:pt x="14241" y="9756"/>
                </a:lnTo>
                <a:cubicBezTo>
                  <a:pt x="14205" y="9792"/>
                  <a:pt x="14193" y="9852"/>
                  <a:pt x="14158" y="9899"/>
                </a:cubicBezTo>
                <a:cubicBezTo>
                  <a:pt x="14146" y="9947"/>
                  <a:pt x="14122" y="10006"/>
                  <a:pt x="14098" y="10054"/>
                </a:cubicBezTo>
                <a:cubicBezTo>
                  <a:pt x="14086" y="10114"/>
                  <a:pt x="14062" y="10173"/>
                  <a:pt x="14038" y="10233"/>
                </a:cubicBezTo>
                <a:lnTo>
                  <a:pt x="14027" y="10256"/>
                </a:lnTo>
                <a:cubicBezTo>
                  <a:pt x="14027" y="10268"/>
                  <a:pt x="14015" y="10304"/>
                  <a:pt x="14015" y="10316"/>
                </a:cubicBezTo>
                <a:lnTo>
                  <a:pt x="14015" y="10328"/>
                </a:lnTo>
                <a:cubicBezTo>
                  <a:pt x="14015" y="10352"/>
                  <a:pt x="14003" y="10364"/>
                  <a:pt x="14003" y="10375"/>
                </a:cubicBezTo>
                <a:cubicBezTo>
                  <a:pt x="14003" y="10387"/>
                  <a:pt x="14003" y="10411"/>
                  <a:pt x="14015" y="10423"/>
                </a:cubicBezTo>
                <a:cubicBezTo>
                  <a:pt x="14027" y="10435"/>
                  <a:pt x="14027" y="10435"/>
                  <a:pt x="14038" y="10435"/>
                </a:cubicBezTo>
                <a:lnTo>
                  <a:pt x="14062" y="10435"/>
                </a:lnTo>
                <a:cubicBezTo>
                  <a:pt x="14086" y="10423"/>
                  <a:pt x="14098" y="10387"/>
                  <a:pt x="14098" y="10364"/>
                </a:cubicBezTo>
                <a:lnTo>
                  <a:pt x="14098" y="10352"/>
                </a:lnTo>
                <a:cubicBezTo>
                  <a:pt x="14098" y="10316"/>
                  <a:pt x="14122" y="10304"/>
                  <a:pt x="14134" y="10268"/>
                </a:cubicBezTo>
                <a:lnTo>
                  <a:pt x="14146" y="10244"/>
                </a:lnTo>
                <a:cubicBezTo>
                  <a:pt x="14158" y="10185"/>
                  <a:pt x="14193" y="10125"/>
                  <a:pt x="14205" y="10066"/>
                </a:cubicBezTo>
                <a:cubicBezTo>
                  <a:pt x="14241" y="10006"/>
                  <a:pt x="14265" y="9923"/>
                  <a:pt x="14300" y="9875"/>
                </a:cubicBezTo>
                <a:cubicBezTo>
                  <a:pt x="14324" y="9804"/>
                  <a:pt x="14372" y="9733"/>
                  <a:pt x="14396" y="9673"/>
                </a:cubicBezTo>
                <a:cubicBezTo>
                  <a:pt x="14443" y="9613"/>
                  <a:pt x="14479" y="9554"/>
                  <a:pt x="14515" y="9494"/>
                </a:cubicBezTo>
                <a:cubicBezTo>
                  <a:pt x="14550" y="9459"/>
                  <a:pt x="14598" y="9399"/>
                  <a:pt x="14622" y="9352"/>
                </a:cubicBezTo>
                <a:lnTo>
                  <a:pt x="14634" y="9340"/>
                </a:lnTo>
                <a:lnTo>
                  <a:pt x="14658" y="9316"/>
                </a:lnTo>
                <a:cubicBezTo>
                  <a:pt x="14669" y="9292"/>
                  <a:pt x="14693" y="9280"/>
                  <a:pt x="14717" y="9244"/>
                </a:cubicBezTo>
                <a:cubicBezTo>
                  <a:pt x="14729" y="9221"/>
                  <a:pt x="14753" y="9197"/>
                  <a:pt x="14777" y="9185"/>
                </a:cubicBezTo>
                <a:lnTo>
                  <a:pt x="14789" y="9173"/>
                </a:lnTo>
                <a:cubicBezTo>
                  <a:pt x="14836" y="9125"/>
                  <a:pt x="14896" y="9078"/>
                  <a:pt x="14931" y="9042"/>
                </a:cubicBezTo>
                <a:cubicBezTo>
                  <a:pt x="14991" y="8994"/>
                  <a:pt x="15039" y="8935"/>
                  <a:pt x="15098" y="8887"/>
                </a:cubicBezTo>
                <a:cubicBezTo>
                  <a:pt x="15217" y="8780"/>
                  <a:pt x="15312" y="8685"/>
                  <a:pt x="15396" y="8578"/>
                </a:cubicBezTo>
                <a:cubicBezTo>
                  <a:pt x="15491" y="8470"/>
                  <a:pt x="15574" y="8387"/>
                  <a:pt x="15670" y="8268"/>
                </a:cubicBezTo>
                <a:lnTo>
                  <a:pt x="15753" y="8173"/>
                </a:lnTo>
                <a:cubicBezTo>
                  <a:pt x="15812" y="8113"/>
                  <a:pt x="15860" y="8054"/>
                  <a:pt x="15920" y="7982"/>
                </a:cubicBezTo>
                <a:cubicBezTo>
                  <a:pt x="15991" y="7887"/>
                  <a:pt x="16063" y="7792"/>
                  <a:pt x="16170" y="7673"/>
                </a:cubicBezTo>
                <a:cubicBezTo>
                  <a:pt x="16182" y="7649"/>
                  <a:pt x="16205" y="7625"/>
                  <a:pt x="16217" y="7613"/>
                </a:cubicBezTo>
                <a:cubicBezTo>
                  <a:pt x="16277" y="7530"/>
                  <a:pt x="16336" y="7447"/>
                  <a:pt x="16396" y="7351"/>
                </a:cubicBezTo>
                <a:cubicBezTo>
                  <a:pt x="16455" y="7256"/>
                  <a:pt x="16527" y="7149"/>
                  <a:pt x="16586" y="6994"/>
                </a:cubicBezTo>
                <a:cubicBezTo>
                  <a:pt x="16646" y="6863"/>
                  <a:pt x="16705" y="6744"/>
                  <a:pt x="16753" y="6625"/>
                </a:cubicBezTo>
                <a:lnTo>
                  <a:pt x="16753" y="6613"/>
                </a:lnTo>
                <a:cubicBezTo>
                  <a:pt x="16777" y="6554"/>
                  <a:pt x="16801" y="6506"/>
                  <a:pt x="16813" y="6446"/>
                </a:cubicBezTo>
                <a:cubicBezTo>
                  <a:pt x="16813" y="6434"/>
                  <a:pt x="16825" y="6399"/>
                  <a:pt x="16825" y="6387"/>
                </a:cubicBezTo>
                <a:lnTo>
                  <a:pt x="16825" y="6375"/>
                </a:lnTo>
                <a:cubicBezTo>
                  <a:pt x="16825" y="6363"/>
                  <a:pt x="16836" y="6327"/>
                  <a:pt x="16836" y="6315"/>
                </a:cubicBezTo>
                <a:cubicBezTo>
                  <a:pt x="16836" y="6280"/>
                  <a:pt x="16836" y="6256"/>
                  <a:pt x="16825" y="6220"/>
                </a:cubicBezTo>
                <a:cubicBezTo>
                  <a:pt x="16860" y="6196"/>
                  <a:pt x="16884" y="6184"/>
                  <a:pt x="16896" y="6149"/>
                </a:cubicBezTo>
                <a:close/>
                <a:moveTo>
                  <a:pt x="13233" y="22689"/>
                </a:moveTo>
                <a:cubicBezTo>
                  <a:pt x="13229" y="22692"/>
                  <a:pt x="13229" y="22698"/>
                  <a:pt x="13229" y="22698"/>
                </a:cubicBezTo>
                <a:cubicBezTo>
                  <a:pt x="13230" y="22695"/>
                  <a:pt x="13232" y="22692"/>
                  <a:pt x="13233" y="22689"/>
                </a:cubicBezTo>
                <a:close/>
                <a:moveTo>
                  <a:pt x="16241" y="11292"/>
                </a:moveTo>
                <a:cubicBezTo>
                  <a:pt x="16289" y="11376"/>
                  <a:pt x="16348" y="11447"/>
                  <a:pt x="16396" y="11518"/>
                </a:cubicBezTo>
                <a:cubicBezTo>
                  <a:pt x="16444" y="11590"/>
                  <a:pt x="16479" y="11673"/>
                  <a:pt x="16515" y="11745"/>
                </a:cubicBezTo>
                <a:cubicBezTo>
                  <a:pt x="16574" y="11864"/>
                  <a:pt x="16634" y="11971"/>
                  <a:pt x="16682" y="12078"/>
                </a:cubicBezTo>
                <a:cubicBezTo>
                  <a:pt x="16717" y="12173"/>
                  <a:pt x="16765" y="12269"/>
                  <a:pt x="16813" y="12340"/>
                </a:cubicBezTo>
                <a:cubicBezTo>
                  <a:pt x="16884" y="12519"/>
                  <a:pt x="16979" y="12685"/>
                  <a:pt x="17051" y="12864"/>
                </a:cubicBezTo>
                <a:lnTo>
                  <a:pt x="17098" y="12935"/>
                </a:lnTo>
                <a:cubicBezTo>
                  <a:pt x="17158" y="13066"/>
                  <a:pt x="17229" y="13221"/>
                  <a:pt x="17301" y="13364"/>
                </a:cubicBezTo>
                <a:lnTo>
                  <a:pt x="17527" y="13816"/>
                </a:lnTo>
                <a:cubicBezTo>
                  <a:pt x="17598" y="13959"/>
                  <a:pt x="17694" y="14114"/>
                  <a:pt x="17777" y="14257"/>
                </a:cubicBezTo>
                <a:cubicBezTo>
                  <a:pt x="17848" y="14400"/>
                  <a:pt x="17944" y="14543"/>
                  <a:pt x="18015" y="14674"/>
                </a:cubicBezTo>
                <a:lnTo>
                  <a:pt x="18051" y="14733"/>
                </a:lnTo>
                <a:cubicBezTo>
                  <a:pt x="18075" y="14793"/>
                  <a:pt x="18122" y="14852"/>
                  <a:pt x="18146" y="14912"/>
                </a:cubicBezTo>
                <a:cubicBezTo>
                  <a:pt x="18194" y="14995"/>
                  <a:pt x="18229" y="15078"/>
                  <a:pt x="18265" y="15150"/>
                </a:cubicBezTo>
                <a:lnTo>
                  <a:pt x="18289" y="15174"/>
                </a:lnTo>
                <a:cubicBezTo>
                  <a:pt x="18301" y="15233"/>
                  <a:pt x="18325" y="15269"/>
                  <a:pt x="18349" y="15328"/>
                </a:cubicBezTo>
                <a:cubicBezTo>
                  <a:pt x="18360" y="15388"/>
                  <a:pt x="18384" y="15471"/>
                  <a:pt x="18408" y="15519"/>
                </a:cubicBezTo>
                <a:cubicBezTo>
                  <a:pt x="18420" y="15590"/>
                  <a:pt x="18432" y="15662"/>
                  <a:pt x="18444" y="15733"/>
                </a:cubicBezTo>
                <a:cubicBezTo>
                  <a:pt x="18468" y="15793"/>
                  <a:pt x="18468" y="15852"/>
                  <a:pt x="18479" y="15924"/>
                </a:cubicBezTo>
                <a:lnTo>
                  <a:pt x="18479" y="15936"/>
                </a:lnTo>
                <a:cubicBezTo>
                  <a:pt x="18479" y="16019"/>
                  <a:pt x="18491" y="16090"/>
                  <a:pt x="18491" y="16174"/>
                </a:cubicBezTo>
                <a:lnTo>
                  <a:pt x="18491" y="16388"/>
                </a:lnTo>
                <a:cubicBezTo>
                  <a:pt x="18491" y="16531"/>
                  <a:pt x="18479" y="16674"/>
                  <a:pt x="18479" y="16805"/>
                </a:cubicBezTo>
                <a:cubicBezTo>
                  <a:pt x="18479" y="16936"/>
                  <a:pt x="18468" y="17067"/>
                  <a:pt x="18432" y="17210"/>
                </a:cubicBezTo>
                <a:cubicBezTo>
                  <a:pt x="18420" y="17341"/>
                  <a:pt x="18384" y="17472"/>
                  <a:pt x="18360" y="17603"/>
                </a:cubicBezTo>
                <a:cubicBezTo>
                  <a:pt x="18325" y="17769"/>
                  <a:pt x="18289" y="17924"/>
                  <a:pt x="18253" y="18043"/>
                </a:cubicBezTo>
                <a:lnTo>
                  <a:pt x="18241" y="18103"/>
                </a:lnTo>
                <a:cubicBezTo>
                  <a:pt x="18182" y="18353"/>
                  <a:pt x="18110" y="18626"/>
                  <a:pt x="18051" y="18876"/>
                </a:cubicBezTo>
                <a:lnTo>
                  <a:pt x="18039" y="18924"/>
                </a:lnTo>
                <a:cubicBezTo>
                  <a:pt x="18003" y="18996"/>
                  <a:pt x="17991" y="19067"/>
                  <a:pt x="17956" y="19138"/>
                </a:cubicBezTo>
                <a:cubicBezTo>
                  <a:pt x="17932" y="19234"/>
                  <a:pt x="17896" y="19305"/>
                  <a:pt x="17860" y="19400"/>
                </a:cubicBezTo>
                <a:cubicBezTo>
                  <a:pt x="17825" y="19472"/>
                  <a:pt x="17777" y="19555"/>
                  <a:pt x="17741" y="19650"/>
                </a:cubicBezTo>
                <a:cubicBezTo>
                  <a:pt x="17694" y="19734"/>
                  <a:pt x="17646" y="19817"/>
                  <a:pt x="17598" y="19889"/>
                </a:cubicBezTo>
                <a:cubicBezTo>
                  <a:pt x="17539" y="19972"/>
                  <a:pt x="17491" y="20055"/>
                  <a:pt x="17444" y="20139"/>
                </a:cubicBezTo>
                <a:cubicBezTo>
                  <a:pt x="17408" y="20198"/>
                  <a:pt x="17360" y="20246"/>
                  <a:pt x="17336" y="20305"/>
                </a:cubicBezTo>
                <a:cubicBezTo>
                  <a:pt x="17265" y="20412"/>
                  <a:pt x="17182" y="20531"/>
                  <a:pt x="17110" y="20627"/>
                </a:cubicBezTo>
                <a:cubicBezTo>
                  <a:pt x="17063" y="20686"/>
                  <a:pt x="17039" y="20770"/>
                  <a:pt x="16991" y="20829"/>
                </a:cubicBezTo>
                <a:cubicBezTo>
                  <a:pt x="16920" y="20948"/>
                  <a:pt x="16860" y="21043"/>
                  <a:pt x="16801" y="21162"/>
                </a:cubicBezTo>
                <a:cubicBezTo>
                  <a:pt x="16801" y="21151"/>
                  <a:pt x="16801" y="21139"/>
                  <a:pt x="16813" y="21127"/>
                </a:cubicBezTo>
                <a:cubicBezTo>
                  <a:pt x="16825" y="21079"/>
                  <a:pt x="16848" y="21032"/>
                  <a:pt x="16848" y="20972"/>
                </a:cubicBezTo>
                <a:lnTo>
                  <a:pt x="16860" y="20901"/>
                </a:lnTo>
                <a:cubicBezTo>
                  <a:pt x="16884" y="20758"/>
                  <a:pt x="16932" y="20627"/>
                  <a:pt x="16944" y="20496"/>
                </a:cubicBezTo>
                <a:cubicBezTo>
                  <a:pt x="16955" y="20424"/>
                  <a:pt x="16979" y="20353"/>
                  <a:pt x="16979" y="20270"/>
                </a:cubicBezTo>
                <a:lnTo>
                  <a:pt x="16979" y="20258"/>
                </a:lnTo>
                <a:cubicBezTo>
                  <a:pt x="16979" y="20186"/>
                  <a:pt x="16991" y="20091"/>
                  <a:pt x="16991" y="20008"/>
                </a:cubicBezTo>
                <a:cubicBezTo>
                  <a:pt x="17015" y="19460"/>
                  <a:pt x="17039" y="18710"/>
                  <a:pt x="16896" y="17995"/>
                </a:cubicBezTo>
                <a:cubicBezTo>
                  <a:pt x="16872" y="17853"/>
                  <a:pt x="16836" y="17686"/>
                  <a:pt x="16801" y="17472"/>
                </a:cubicBezTo>
                <a:cubicBezTo>
                  <a:pt x="16777" y="17388"/>
                  <a:pt x="16753" y="17281"/>
                  <a:pt x="16741" y="17186"/>
                </a:cubicBezTo>
                <a:cubicBezTo>
                  <a:pt x="16717" y="17114"/>
                  <a:pt x="16705" y="17043"/>
                  <a:pt x="16682" y="16971"/>
                </a:cubicBezTo>
                <a:lnTo>
                  <a:pt x="16658" y="16924"/>
                </a:lnTo>
                <a:cubicBezTo>
                  <a:pt x="16646" y="16852"/>
                  <a:pt x="16634" y="16781"/>
                  <a:pt x="16622" y="16710"/>
                </a:cubicBezTo>
                <a:cubicBezTo>
                  <a:pt x="16598" y="16626"/>
                  <a:pt x="16586" y="16555"/>
                  <a:pt x="16574" y="16460"/>
                </a:cubicBezTo>
                <a:cubicBezTo>
                  <a:pt x="16539" y="16329"/>
                  <a:pt x="16527" y="16174"/>
                  <a:pt x="16515" y="16043"/>
                </a:cubicBezTo>
                <a:lnTo>
                  <a:pt x="16503" y="15959"/>
                </a:lnTo>
                <a:lnTo>
                  <a:pt x="16503" y="15888"/>
                </a:lnTo>
                <a:cubicBezTo>
                  <a:pt x="16503" y="15805"/>
                  <a:pt x="16479" y="15733"/>
                  <a:pt x="16479" y="15674"/>
                </a:cubicBezTo>
                <a:cubicBezTo>
                  <a:pt x="16479" y="15567"/>
                  <a:pt x="16467" y="15459"/>
                  <a:pt x="16467" y="15364"/>
                </a:cubicBezTo>
                <a:cubicBezTo>
                  <a:pt x="16455" y="15138"/>
                  <a:pt x="16455" y="14947"/>
                  <a:pt x="16444" y="14757"/>
                </a:cubicBezTo>
                <a:lnTo>
                  <a:pt x="16432" y="14828"/>
                </a:lnTo>
                <a:cubicBezTo>
                  <a:pt x="16408" y="14959"/>
                  <a:pt x="16396" y="15114"/>
                  <a:pt x="16384" y="15257"/>
                </a:cubicBezTo>
                <a:cubicBezTo>
                  <a:pt x="16372" y="15352"/>
                  <a:pt x="16372" y="15424"/>
                  <a:pt x="16372" y="15495"/>
                </a:cubicBezTo>
                <a:cubicBezTo>
                  <a:pt x="16372" y="15567"/>
                  <a:pt x="16348" y="15650"/>
                  <a:pt x="16348" y="15733"/>
                </a:cubicBezTo>
                <a:lnTo>
                  <a:pt x="16348" y="15912"/>
                </a:lnTo>
                <a:lnTo>
                  <a:pt x="16348" y="15983"/>
                </a:lnTo>
                <a:lnTo>
                  <a:pt x="16348" y="16150"/>
                </a:lnTo>
                <a:lnTo>
                  <a:pt x="16348" y="16209"/>
                </a:lnTo>
                <a:cubicBezTo>
                  <a:pt x="16348" y="16269"/>
                  <a:pt x="16372" y="16317"/>
                  <a:pt x="16372" y="16376"/>
                </a:cubicBezTo>
                <a:lnTo>
                  <a:pt x="16372" y="16436"/>
                </a:lnTo>
                <a:cubicBezTo>
                  <a:pt x="16372" y="16507"/>
                  <a:pt x="16384" y="16579"/>
                  <a:pt x="16396" y="16638"/>
                </a:cubicBezTo>
                <a:cubicBezTo>
                  <a:pt x="16408" y="16733"/>
                  <a:pt x="16432" y="16805"/>
                  <a:pt x="16444" y="16876"/>
                </a:cubicBezTo>
                <a:lnTo>
                  <a:pt x="16491" y="17102"/>
                </a:lnTo>
                <a:cubicBezTo>
                  <a:pt x="16515" y="17257"/>
                  <a:pt x="16563" y="17412"/>
                  <a:pt x="16586" y="17567"/>
                </a:cubicBezTo>
                <a:lnTo>
                  <a:pt x="16586" y="17579"/>
                </a:lnTo>
                <a:cubicBezTo>
                  <a:pt x="16622" y="17722"/>
                  <a:pt x="16646" y="17864"/>
                  <a:pt x="16682" y="18007"/>
                </a:cubicBezTo>
                <a:cubicBezTo>
                  <a:pt x="16705" y="18162"/>
                  <a:pt x="16729" y="18317"/>
                  <a:pt x="16741" y="18448"/>
                </a:cubicBezTo>
                <a:cubicBezTo>
                  <a:pt x="16753" y="18543"/>
                  <a:pt x="16753" y="18638"/>
                  <a:pt x="16765" y="18746"/>
                </a:cubicBezTo>
                <a:cubicBezTo>
                  <a:pt x="16789" y="18841"/>
                  <a:pt x="16789" y="18948"/>
                  <a:pt x="16789" y="19055"/>
                </a:cubicBezTo>
                <a:cubicBezTo>
                  <a:pt x="16789" y="19257"/>
                  <a:pt x="16801" y="19460"/>
                  <a:pt x="16789" y="19686"/>
                </a:cubicBezTo>
                <a:lnTo>
                  <a:pt x="16789" y="19829"/>
                </a:lnTo>
                <a:lnTo>
                  <a:pt x="16789" y="19841"/>
                </a:lnTo>
                <a:cubicBezTo>
                  <a:pt x="16789" y="19912"/>
                  <a:pt x="16789" y="19972"/>
                  <a:pt x="16765" y="20067"/>
                </a:cubicBezTo>
                <a:lnTo>
                  <a:pt x="16765" y="20127"/>
                </a:lnTo>
                <a:cubicBezTo>
                  <a:pt x="16765" y="20198"/>
                  <a:pt x="16753" y="20281"/>
                  <a:pt x="16753" y="20377"/>
                </a:cubicBezTo>
                <a:cubicBezTo>
                  <a:pt x="16741" y="20377"/>
                  <a:pt x="16741" y="20365"/>
                  <a:pt x="16729" y="20365"/>
                </a:cubicBezTo>
                <a:cubicBezTo>
                  <a:pt x="16705" y="20365"/>
                  <a:pt x="16694" y="20365"/>
                  <a:pt x="16682" y="20377"/>
                </a:cubicBezTo>
                <a:cubicBezTo>
                  <a:pt x="16646" y="20412"/>
                  <a:pt x="16634" y="20436"/>
                  <a:pt x="16634" y="20460"/>
                </a:cubicBezTo>
                <a:cubicBezTo>
                  <a:pt x="16586" y="20722"/>
                  <a:pt x="16551" y="20996"/>
                  <a:pt x="16467" y="21270"/>
                </a:cubicBezTo>
                <a:cubicBezTo>
                  <a:pt x="16408" y="21520"/>
                  <a:pt x="16336" y="21805"/>
                  <a:pt x="16265" y="22139"/>
                </a:cubicBezTo>
                <a:lnTo>
                  <a:pt x="16205" y="22365"/>
                </a:lnTo>
                <a:lnTo>
                  <a:pt x="16193" y="22401"/>
                </a:lnTo>
                <a:cubicBezTo>
                  <a:pt x="16158" y="22484"/>
                  <a:pt x="16134" y="22579"/>
                  <a:pt x="16098" y="22686"/>
                </a:cubicBezTo>
                <a:lnTo>
                  <a:pt x="16098" y="22698"/>
                </a:lnTo>
                <a:cubicBezTo>
                  <a:pt x="16086" y="22758"/>
                  <a:pt x="16074" y="22806"/>
                  <a:pt x="16051" y="22865"/>
                </a:cubicBezTo>
                <a:lnTo>
                  <a:pt x="16015" y="22996"/>
                </a:lnTo>
                <a:lnTo>
                  <a:pt x="16015" y="22782"/>
                </a:lnTo>
                <a:cubicBezTo>
                  <a:pt x="15991" y="22591"/>
                  <a:pt x="15979" y="22448"/>
                  <a:pt x="15967" y="22294"/>
                </a:cubicBezTo>
                <a:cubicBezTo>
                  <a:pt x="15955" y="22222"/>
                  <a:pt x="15932" y="22151"/>
                  <a:pt x="15920" y="22055"/>
                </a:cubicBezTo>
                <a:cubicBezTo>
                  <a:pt x="15908" y="21984"/>
                  <a:pt x="15872" y="21901"/>
                  <a:pt x="15860" y="21805"/>
                </a:cubicBezTo>
                <a:cubicBezTo>
                  <a:pt x="15848" y="21758"/>
                  <a:pt x="15836" y="21734"/>
                  <a:pt x="15812" y="21686"/>
                </a:cubicBezTo>
                <a:cubicBezTo>
                  <a:pt x="15777" y="21555"/>
                  <a:pt x="15729" y="21424"/>
                  <a:pt x="15670" y="21282"/>
                </a:cubicBezTo>
                <a:cubicBezTo>
                  <a:pt x="15658" y="21246"/>
                  <a:pt x="15634" y="21198"/>
                  <a:pt x="15610" y="21151"/>
                </a:cubicBezTo>
                <a:cubicBezTo>
                  <a:pt x="15574" y="21055"/>
                  <a:pt x="15539" y="20972"/>
                  <a:pt x="15503" y="20877"/>
                </a:cubicBezTo>
                <a:lnTo>
                  <a:pt x="15503" y="20865"/>
                </a:lnTo>
                <a:cubicBezTo>
                  <a:pt x="15491" y="20841"/>
                  <a:pt x="15491" y="20829"/>
                  <a:pt x="15479" y="20793"/>
                </a:cubicBezTo>
                <a:lnTo>
                  <a:pt x="15479" y="20746"/>
                </a:lnTo>
                <a:cubicBezTo>
                  <a:pt x="15479" y="20722"/>
                  <a:pt x="15455" y="20686"/>
                  <a:pt x="15431" y="20662"/>
                </a:cubicBezTo>
                <a:cubicBezTo>
                  <a:pt x="15384" y="20543"/>
                  <a:pt x="15360" y="20436"/>
                  <a:pt x="15312" y="20305"/>
                </a:cubicBezTo>
                <a:cubicBezTo>
                  <a:pt x="15277" y="20186"/>
                  <a:pt x="15241" y="20055"/>
                  <a:pt x="15205" y="19912"/>
                </a:cubicBezTo>
                <a:cubicBezTo>
                  <a:pt x="15253" y="19829"/>
                  <a:pt x="15205" y="19698"/>
                  <a:pt x="15193" y="19555"/>
                </a:cubicBezTo>
                <a:cubicBezTo>
                  <a:pt x="15158" y="19412"/>
                  <a:pt x="15146" y="19257"/>
                  <a:pt x="15122" y="19103"/>
                </a:cubicBezTo>
                <a:lnTo>
                  <a:pt x="15122" y="19055"/>
                </a:lnTo>
                <a:cubicBezTo>
                  <a:pt x="15098" y="18960"/>
                  <a:pt x="15098" y="18888"/>
                  <a:pt x="15086" y="18805"/>
                </a:cubicBezTo>
                <a:cubicBezTo>
                  <a:pt x="15086" y="18698"/>
                  <a:pt x="15074" y="18591"/>
                  <a:pt x="15074" y="18484"/>
                </a:cubicBezTo>
                <a:lnTo>
                  <a:pt x="15074" y="18341"/>
                </a:lnTo>
                <a:cubicBezTo>
                  <a:pt x="15074" y="18210"/>
                  <a:pt x="15086" y="18091"/>
                  <a:pt x="15086" y="17984"/>
                </a:cubicBezTo>
                <a:cubicBezTo>
                  <a:pt x="15086" y="17876"/>
                  <a:pt x="15098" y="17769"/>
                  <a:pt x="15122" y="17674"/>
                </a:cubicBezTo>
                <a:cubicBezTo>
                  <a:pt x="15122" y="17591"/>
                  <a:pt x="15134" y="17531"/>
                  <a:pt x="15146" y="17460"/>
                </a:cubicBezTo>
                <a:lnTo>
                  <a:pt x="15146" y="17436"/>
                </a:lnTo>
                <a:cubicBezTo>
                  <a:pt x="15181" y="17257"/>
                  <a:pt x="15205" y="17079"/>
                  <a:pt x="15241" y="16876"/>
                </a:cubicBezTo>
                <a:cubicBezTo>
                  <a:pt x="15265" y="16733"/>
                  <a:pt x="15301" y="16590"/>
                  <a:pt x="15324" y="16448"/>
                </a:cubicBezTo>
                <a:lnTo>
                  <a:pt x="15324" y="16412"/>
                </a:lnTo>
                <a:lnTo>
                  <a:pt x="15324" y="16388"/>
                </a:lnTo>
                <a:lnTo>
                  <a:pt x="15408" y="15983"/>
                </a:lnTo>
                <a:lnTo>
                  <a:pt x="15431" y="15912"/>
                </a:lnTo>
                <a:cubicBezTo>
                  <a:pt x="15455" y="15757"/>
                  <a:pt x="15503" y="15614"/>
                  <a:pt x="15527" y="15483"/>
                </a:cubicBezTo>
                <a:cubicBezTo>
                  <a:pt x="15574" y="15317"/>
                  <a:pt x="15610" y="15150"/>
                  <a:pt x="15646" y="14971"/>
                </a:cubicBezTo>
                <a:cubicBezTo>
                  <a:pt x="15729" y="14650"/>
                  <a:pt x="15801" y="14316"/>
                  <a:pt x="15860" y="13995"/>
                </a:cubicBezTo>
                <a:cubicBezTo>
                  <a:pt x="15908" y="13733"/>
                  <a:pt x="15943" y="13483"/>
                  <a:pt x="15979" y="13233"/>
                </a:cubicBezTo>
                <a:cubicBezTo>
                  <a:pt x="15991" y="13173"/>
                  <a:pt x="15991" y="13102"/>
                  <a:pt x="16003" y="13042"/>
                </a:cubicBezTo>
                <a:lnTo>
                  <a:pt x="16003" y="13019"/>
                </a:lnTo>
                <a:cubicBezTo>
                  <a:pt x="16051" y="12757"/>
                  <a:pt x="16086" y="12519"/>
                  <a:pt x="16110" y="12292"/>
                </a:cubicBezTo>
                <a:lnTo>
                  <a:pt x="16122" y="12209"/>
                </a:lnTo>
                <a:cubicBezTo>
                  <a:pt x="16158" y="11995"/>
                  <a:pt x="16182" y="11768"/>
                  <a:pt x="16217" y="11566"/>
                </a:cubicBezTo>
                <a:lnTo>
                  <a:pt x="16217" y="11530"/>
                </a:lnTo>
                <a:lnTo>
                  <a:pt x="16217" y="11495"/>
                </a:lnTo>
                <a:cubicBezTo>
                  <a:pt x="16229" y="11435"/>
                  <a:pt x="16229" y="11376"/>
                  <a:pt x="16241" y="11328"/>
                </a:cubicBezTo>
                <a:lnTo>
                  <a:pt x="16241" y="11292"/>
                </a:lnTo>
                <a:close/>
                <a:moveTo>
                  <a:pt x="18670" y="19460"/>
                </a:moveTo>
                <a:cubicBezTo>
                  <a:pt x="18670" y="19472"/>
                  <a:pt x="18658" y="19484"/>
                  <a:pt x="18658" y="19496"/>
                </a:cubicBezTo>
                <a:cubicBezTo>
                  <a:pt x="18622" y="19591"/>
                  <a:pt x="18610" y="19662"/>
                  <a:pt x="18587" y="19758"/>
                </a:cubicBezTo>
                <a:lnTo>
                  <a:pt x="18408" y="20246"/>
                </a:lnTo>
                <a:lnTo>
                  <a:pt x="18360" y="20365"/>
                </a:lnTo>
                <a:cubicBezTo>
                  <a:pt x="18289" y="20567"/>
                  <a:pt x="18194" y="20770"/>
                  <a:pt x="18122" y="20972"/>
                </a:cubicBezTo>
                <a:cubicBezTo>
                  <a:pt x="18051" y="21151"/>
                  <a:pt x="17991" y="21329"/>
                  <a:pt x="17908" y="21508"/>
                </a:cubicBezTo>
                <a:lnTo>
                  <a:pt x="17884" y="21579"/>
                </a:lnTo>
                <a:cubicBezTo>
                  <a:pt x="17848" y="21674"/>
                  <a:pt x="17813" y="21758"/>
                  <a:pt x="17777" y="21865"/>
                </a:cubicBezTo>
                <a:cubicBezTo>
                  <a:pt x="17729" y="21972"/>
                  <a:pt x="17706" y="22079"/>
                  <a:pt x="17658" y="22163"/>
                </a:cubicBezTo>
                <a:lnTo>
                  <a:pt x="17527" y="22436"/>
                </a:lnTo>
                <a:lnTo>
                  <a:pt x="17396" y="22651"/>
                </a:lnTo>
                <a:lnTo>
                  <a:pt x="17396" y="22675"/>
                </a:lnTo>
                <a:cubicBezTo>
                  <a:pt x="17348" y="22746"/>
                  <a:pt x="17301" y="22806"/>
                  <a:pt x="17253" y="22877"/>
                </a:cubicBezTo>
                <a:cubicBezTo>
                  <a:pt x="17170" y="23032"/>
                  <a:pt x="17051" y="23175"/>
                  <a:pt x="16932" y="23329"/>
                </a:cubicBezTo>
                <a:cubicBezTo>
                  <a:pt x="16872" y="23401"/>
                  <a:pt x="16813" y="23484"/>
                  <a:pt x="16741" y="23579"/>
                </a:cubicBezTo>
                <a:lnTo>
                  <a:pt x="16705" y="23627"/>
                </a:lnTo>
                <a:cubicBezTo>
                  <a:pt x="16682" y="23663"/>
                  <a:pt x="16634" y="23710"/>
                  <a:pt x="16598" y="23758"/>
                </a:cubicBezTo>
                <a:cubicBezTo>
                  <a:pt x="16563" y="23818"/>
                  <a:pt x="16515" y="23865"/>
                  <a:pt x="16467" y="23901"/>
                </a:cubicBezTo>
                <a:lnTo>
                  <a:pt x="16444" y="23937"/>
                </a:lnTo>
                <a:cubicBezTo>
                  <a:pt x="16336" y="24056"/>
                  <a:pt x="16229" y="24163"/>
                  <a:pt x="16146" y="24246"/>
                </a:cubicBezTo>
                <a:lnTo>
                  <a:pt x="16086" y="24306"/>
                </a:lnTo>
                <a:lnTo>
                  <a:pt x="16146" y="24044"/>
                </a:lnTo>
                <a:cubicBezTo>
                  <a:pt x="16205" y="23818"/>
                  <a:pt x="16241" y="23591"/>
                  <a:pt x="16301" y="23365"/>
                </a:cubicBezTo>
                <a:lnTo>
                  <a:pt x="16301" y="23353"/>
                </a:lnTo>
                <a:cubicBezTo>
                  <a:pt x="16324" y="23294"/>
                  <a:pt x="16336" y="23246"/>
                  <a:pt x="16348" y="23187"/>
                </a:cubicBezTo>
                <a:lnTo>
                  <a:pt x="16348" y="23175"/>
                </a:lnTo>
                <a:cubicBezTo>
                  <a:pt x="16360" y="23103"/>
                  <a:pt x="16384" y="23032"/>
                  <a:pt x="16408" y="22972"/>
                </a:cubicBezTo>
                <a:cubicBezTo>
                  <a:pt x="16420" y="22937"/>
                  <a:pt x="16420" y="22889"/>
                  <a:pt x="16444" y="22865"/>
                </a:cubicBezTo>
                <a:lnTo>
                  <a:pt x="16444" y="22853"/>
                </a:lnTo>
                <a:cubicBezTo>
                  <a:pt x="16444" y="22829"/>
                  <a:pt x="16444" y="22817"/>
                  <a:pt x="16455" y="22817"/>
                </a:cubicBezTo>
                <a:lnTo>
                  <a:pt x="16455" y="22806"/>
                </a:lnTo>
                <a:lnTo>
                  <a:pt x="16455" y="22770"/>
                </a:lnTo>
                <a:lnTo>
                  <a:pt x="16455" y="22746"/>
                </a:lnTo>
                <a:cubicBezTo>
                  <a:pt x="16455" y="22710"/>
                  <a:pt x="16467" y="22698"/>
                  <a:pt x="16467" y="22675"/>
                </a:cubicBezTo>
                <a:cubicBezTo>
                  <a:pt x="16467" y="22651"/>
                  <a:pt x="16467" y="22651"/>
                  <a:pt x="16479" y="22639"/>
                </a:cubicBezTo>
                <a:cubicBezTo>
                  <a:pt x="16515" y="22556"/>
                  <a:pt x="16539" y="22460"/>
                  <a:pt x="16574" y="22389"/>
                </a:cubicBezTo>
                <a:cubicBezTo>
                  <a:pt x="16622" y="22270"/>
                  <a:pt x="16682" y="22139"/>
                  <a:pt x="16717" y="22032"/>
                </a:cubicBezTo>
                <a:cubicBezTo>
                  <a:pt x="16765" y="21936"/>
                  <a:pt x="16801" y="21865"/>
                  <a:pt x="16836" y="21782"/>
                </a:cubicBezTo>
                <a:cubicBezTo>
                  <a:pt x="16884" y="21698"/>
                  <a:pt x="16920" y="21615"/>
                  <a:pt x="16955" y="21543"/>
                </a:cubicBezTo>
                <a:cubicBezTo>
                  <a:pt x="17039" y="21377"/>
                  <a:pt x="17122" y="21222"/>
                  <a:pt x="17217" y="21091"/>
                </a:cubicBezTo>
                <a:cubicBezTo>
                  <a:pt x="17277" y="21008"/>
                  <a:pt x="17313" y="20912"/>
                  <a:pt x="17396" y="20829"/>
                </a:cubicBezTo>
                <a:cubicBezTo>
                  <a:pt x="17456" y="20734"/>
                  <a:pt x="17527" y="20627"/>
                  <a:pt x="17598" y="20508"/>
                </a:cubicBezTo>
                <a:lnTo>
                  <a:pt x="17634" y="20472"/>
                </a:lnTo>
                <a:lnTo>
                  <a:pt x="17658" y="20424"/>
                </a:lnTo>
                <a:cubicBezTo>
                  <a:pt x="17729" y="20317"/>
                  <a:pt x="17813" y="20210"/>
                  <a:pt x="17884" y="20091"/>
                </a:cubicBezTo>
                <a:cubicBezTo>
                  <a:pt x="17956" y="19996"/>
                  <a:pt x="18015" y="19877"/>
                  <a:pt x="18075" y="19758"/>
                </a:cubicBezTo>
                <a:cubicBezTo>
                  <a:pt x="18122" y="19758"/>
                  <a:pt x="18194" y="19722"/>
                  <a:pt x="18277" y="19698"/>
                </a:cubicBezTo>
                <a:lnTo>
                  <a:pt x="18360" y="19650"/>
                </a:lnTo>
                <a:cubicBezTo>
                  <a:pt x="18372" y="19638"/>
                  <a:pt x="18396" y="19638"/>
                  <a:pt x="18408" y="19615"/>
                </a:cubicBezTo>
                <a:cubicBezTo>
                  <a:pt x="18456" y="19591"/>
                  <a:pt x="18515" y="19555"/>
                  <a:pt x="18551" y="19531"/>
                </a:cubicBezTo>
                <a:cubicBezTo>
                  <a:pt x="18551" y="19531"/>
                  <a:pt x="18563" y="19531"/>
                  <a:pt x="18563" y="19519"/>
                </a:cubicBezTo>
                <a:lnTo>
                  <a:pt x="18587" y="19496"/>
                </a:lnTo>
                <a:lnTo>
                  <a:pt x="18670" y="19460"/>
                </a:lnTo>
                <a:close/>
                <a:moveTo>
                  <a:pt x="13319" y="25258"/>
                </a:moveTo>
                <a:cubicBezTo>
                  <a:pt x="13317" y="25262"/>
                  <a:pt x="13315" y="25266"/>
                  <a:pt x="13312" y="25270"/>
                </a:cubicBezTo>
                <a:cubicBezTo>
                  <a:pt x="13360" y="25270"/>
                  <a:pt x="13407" y="25258"/>
                  <a:pt x="13443" y="25258"/>
                </a:cubicBezTo>
                <a:close/>
                <a:moveTo>
                  <a:pt x="13205" y="25270"/>
                </a:moveTo>
                <a:lnTo>
                  <a:pt x="13205" y="25270"/>
                </a:lnTo>
                <a:cubicBezTo>
                  <a:pt x="13202" y="25278"/>
                  <a:pt x="13199" y="25286"/>
                  <a:pt x="13196" y="25294"/>
                </a:cubicBezTo>
                <a:lnTo>
                  <a:pt x="13196" y="25294"/>
                </a:lnTo>
                <a:cubicBezTo>
                  <a:pt x="13205" y="25290"/>
                  <a:pt x="13205" y="25270"/>
                  <a:pt x="13205" y="25270"/>
                </a:cubicBezTo>
                <a:close/>
                <a:moveTo>
                  <a:pt x="23885" y="17591"/>
                </a:moveTo>
                <a:lnTo>
                  <a:pt x="23897" y="17614"/>
                </a:lnTo>
                <a:lnTo>
                  <a:pt x="23909" y="17626"/>
                </a:lnTo>
                <a:lnTo>
                  <a:pt x="23909" y="17638"/>
                </a:lnTo>
                <a:lnTo>
                  <a:pt x="23909" y="17650"/>
                </a:lnTo>
                <a:cubicBezTo>
                  <a:pt x="23921" y="17686"/>
                  <a:pt x="23921" y="17698"/>
                  <a:pt x="23944" y="17733"/>
                </a:cubicBezTo>
                <a:cubicBezTo>
                  <a:pt x="23944" y="17745"/>
                  <a:pt x="23944" y="17757"/>
                  <a:pt x="23956" y="17769"/>
                </a:cubicBezTo>
                <a:cubicBezTo>
                  <a:pt x="23956" y="17817"/>
                  <a:pt x="23968" y="17864"/>
                  <a:pt x="23968" y="17924"/>
                </a:cubicBezTo>
                <a:cubicBezTo>
                  <a:pt x="23956" y="17936"/>
                  <a:pt x="23944" y="18007"/>
                  <a:pt x="23944" y="18067"/>
                </a:cubicBezTo>
                <a:cubicBezTo>
                  <a:pt x="23944" y="18150"/>
                  <a:pt x="23933" y="18222"/>
                  <a:pt x="23909" y="18293"/>
                </a:cubicBezTo>
                <a:lnTo>
                  <a:pt x="23897" y="18365"/>
                </a:lnTo>
                <a:cubicBezTo>
                  <a:pt x="23897" y="18412"/>
                  <a:pt x="23885" y="18460"/>
                  <a:pt x="23885" y="18507"/>
                </a:cubicBezTo>
                <a:cubicBezTo>
                  <a:pt x="23885" y="18531"/>
                  <a:pt x="23873" y="18579"/>
                  <a:pt x="23873" y="18603"/>
                </a:cubicBezTo>
                <a:cubicBezTo>
                  <a:pt x="23837" y="18746"/>
                  <a:pt x="23825" y="18888"/>
                  <a:pt x="23790" y="19019"/>
                </a:cubicBezTo>
                <a:cubicBezTo>
                  <a:pt x="23766" y="19186"/>
                  <a:pt x="23718" y="19353"/>
                  <a:pt x="23659" y="19543"/>
                </a:cubicBezTo>
                <a:cubicBezTo>
                  <a:pt x="23587" y="19817"/>
                  <a:pt x="23492" y="20079"/>
                  <a:pt x="23409" y="20353"/>
                </a:cubicBezTo>
                <a:lnTo>
                  <a:pt x="23397" y="20377"/>
                </a:lnTo>
                <a:lnTo>
                  <a:pt x="23373" y="20412"/>
                </a:lnTo>
                <a:cubicBezTo>
                  <a:pt x="23349" y="20484"/>
                  <a:pt x="23337" y="20555"/>
                  <a:pt x="23302" y="20627"/>
                </a:cubicBezTo>
                <a:cubicBezTo>
                  <a:pt x="23278" y="20710"/>
                  <a:pt x="23254" y="20770"/>
                  <a:pt x="23230" y="20841"/>
                </a:cubicBezTo>
                <a:cubicBezTo>
                  <a:pt x="23182" y="20948"/>
                  <a:pt x="23159" y="21043"/>
                  <a:pt x="23111" y="21151"/>
                </a:cubicBezTo>
                <a:lnTo>
                  <a:pt x="23075" y="21210"/>
                </a:lnTo>
                <a:lnTo>
                  <a:pt x="23051" y="21270"/>
                </a:lnTo>
                <a:cubicBezTo>
                  <a:pt x="23004" y="21377"/>
                  <a:pt x="22956" y="21460"/>
                  <a:pt x="22921" y="21567"/>
                </a:cubicBezTo>
                <a:cubicBezTo>
                  <a:pt x="22861" y="21686"/>
                  <a:pt x="22778" y="21805"/>
                  <a:pt x="22718" y="21924"/>
                </a:cubicBezTo>
                <a:cubicBezTo>
                  <a:pt x="22635" y="22055"/>
                  <a:pt x="22540" y="22210"/>
                  <a:pt x="22420" y="22353"/>
                </a:cubicBezTo>
                <a:cubicBezTo>
                  <a:pt x="22301" y="22520"/>
                  <a:pt x="22182" y="22675"/>
                  <a:pt x="22087" y="22817"/>
                </a:cubicBezTo>
                <a:cubicBezTo>
                  <a:pt x="22004" y="22925"/>
                  <a:pt x="21944" y="23008"/>
                  <a:pt x="21873" y="23115"/>
                </a:cubicBezTo>
                <a:cubicBezTo>
                  <a:pt x="21742" y="23306"/>
                  <a:pt x="21611" y="23508"/>
                  <a:pt x="21456" y="23699"/>
                </a:cubicBezTo>
                <a:lnTo>
                  <a:pt x="21385" y="23782"/>
                </a:lnTo>
                <a:cubicBezTo>
                  <a:pt x="21289" y="23901"/>
                  <a:pt x="21194" y="24020"/>
                  <a:pt x="21099" y="24139"/>
                </a:cubicBezTo>
                <a:lnTo>
                  <a:pt x="20968" y="24318"/>
                </a:lnTo>
                <a:cubicBezTo>
                  <a:pt x="20908" y="24413"/>
                  <a:pt x="20837" y="24496"/>
                  <a:pt x="20777" y="24591"/>
                </a:cubicBezTo>
                <a:cubicBezTo>
                  <a:pt x="20754" y="24603"/>
                  <a:pt x="20742" y="24639"/>
                  <a:pt x="20730" y="24651"/>
                </a:cubicBezTo>
                <a:lnTo>
                  <a:pt x="20658" y="24734"/>
                </a:lnTo>
                <a:cubicBezTo>
                  <a:pt x="20563" y="24842"/>
                  <a:pt x="20456" y="24949"/>
                  <a:pt x="20373" y="25056"/>
                </a:cubicBezTo>
                <a:lnTo>
                  <a:pt x="20325" y="25092"/>
                </a:lnTo>
                <a:lnTo>
                  <a:pt x="20242" y="25187"/>
                </a:lnTo>
                <a:lnTo>
                  <a:pt x="20158" y="25246"/>
                </a:lnTo>
                <a:lnTo>
                  <a:pt x="20087" y="25306"/>
                </a:lnTo>
                <a:lnTo>
                  <a:pt x="20063" y="25330"/>
                </a:lnTo>
                <a:cubicBezTo>
                  <a:pt x="20027" y="25365"/>
                  <a:pt x="20003" y="25377"/>
                  <a:pt x="19956" y="25413"/>
                </a:cubicBezTo>
                <a:cubicBezTo>
                  <a:pt x="19908" y="25437"/>
                  <a:pt x="19849" y="25473"/>
                  <a:pt x="19801" y="25496"/>
                </a:cubicBezTo>
                <a:lnTo>
                  <a:pt x="19730" y="25544"/>
                </a:lnTo>
                <a:lnTo>
                  <a:pt x="19658" y="25592"/>
                </a:lnTo>
                <a:cubicBezTo>
                  <a:pt x="19622" y="25604"/>
                  <a:pt x="19587" y="25615"/>
                  <a:pt x="19551" y="25627"/>
                </a:cubicBezTo>
                <a:cubicBezTo>
                  <a:pt x="19539" y="25651"/>
                  <a:pt x="19527" y="25651"/>
                  <a:pt x="19503" y="25663"/>
                </a:cubicBezTo>
                <a:cubicBezTo>
                  <a:pt x="19432" y="25687"/>
                  <a:pt x="19349" y="25734"/>
                  <a:pt x="19265" y="25770"/>
                </a:cubicBezTo>
                <a:cubicBezTo>
                  <a:pt x="19241" y="25782"/>
                  <a:pt x="19230" y="25782"/>
                  <a:pt x="19194" y="25794"/>
                </a:cubicBezTo>
                <a:cubicBezTo>
                  <a:pt x="19027" y="25854"/>
                  <a:pt x="18849" y="25949"/>
                  <a:pt x="18634" y="26044"/>
                </a:cubicBezTo>
                <a:cubicBezTo>
                  <a:pt x="18551" y="26080"/>
                  <a:pt x="18468" y="26127"/>
                  <a:pt x="18372" y="26187"/>
                </a:cubicBezTo>
                <a:lnTo>
                  <a:pt x="18360" y="26199"/>
                </a:lnTo>
                <a:cubicBezTo>
                  <a:pt x="18313" y="26211"/>
                  <a:pt x="18289" y="26246"/>
                  <a:pt x="18241" y="26258"/>
                </a:cubicBezTo>
                <a:cubicBezTo>
                  <a:pt x="18229" y="26270"/>
                  <a:pt x="18218" y="26270"/>
                  <a:pt x="18194" y="26282"/>
                </a:cubicBezTo>
                <a:cubicBezTo>
                  <a:pt x="18170" y="26306"/>
                  <a:pt x="18134" y="26318"/>
                  <a:pt x="18110" y="26342"/>
                </a:cubicBezTo>
                <a:cubicBezTo>
                  <a:pt x="18015" y="26401"/>
                  <a:pt x="17932" y="26461"/>
                  <a:pt x="17860" y="26520"/>
                </a:cubicBezTo>
                <a:cubicBezTo>
                  <a:pt x="17813" y="26556"/>
                  <a:pt x="17765" y="26604"/>
                  <a:pt x="17706" y="26639"/>
                </a:cubicBezTo>
                <a:cubicBezTo>
                  <a:pt x="17741" y="26616"/>
                  <a:pt x="17753" y="26580"/>
                  <a:pt x="17777" y="26556"/>
                </a:cubicBezTo>
                <a:cubicBezTo>
                  <a:pt x="17872" y="26449"/>
                  <a:pt x="17979" y="26330"/>
                  <a:pt x="18075" y="26223"/>
                </a:cubicBezTo>
                <a:lnTo>
                  <a:pt x="18098" y="26211"/>
                </a:lnTo>
                <a:lnTo>
                  <a:pt x="18110" y="26199"/>
                </a:lnTo>
                <a:cubicBezTo>
                  <a:pt x="18122" y="26187"/>
                  <a:pt x="18134" y="26163"/>
                  <a:pt x="18170" y="26151"/>
                </a:cubicBezTo>
                <a:lnTo>
                  <a:pt x="18218" y="26104"/>
                </a:lnTo>
                <a:cubicBezTo>
                  <a:pt x="18241" y="26080"/>
                  <a:pt x="18277" y="26032"/>
                  <a:pt x="18313" y="26008"/>
                </a:cubicBezTo>
                <a:cubicBezTo>
                  <a:pt x="18337" y="25985"/>
                  <a:pt x="18349" y="25961"/>
                  <a:pt x="18372" y="25949"/>
                </a:cubicBezTo>
                <a:lnTo>
                  <a:pt x="18420" y="25901"/>
                </a:lnTo>
                <a:cubicBezTo>
                  <a:pt x="18456" y="25865"/>
                  <a:pt x="18479" y="25830"/>
                  <a:pt x="18527" y="25782"/>
                </a:cubicBezTo>
                <a:lnTo>
                  <a:pt x="18658" y="25556"/>
                </a:lnTo>
                <a:lnTo>
                  <a:pt x="18670" y="25532"/>
                </a:lnTo>
                <a:lnTo>
                  <a:pt x="18718" y="25449"/>
                </a:lnTo>
                <a:cubicBezTo>
                  <a:pt x="18753" y="25389"/>
                  <a:pt x="18789" y="25330"/>
                  <a:pt x="18825" y="25270"/>
                </a:cubicBezTo>
                <a:lnTo>
                  <a:pt x="18837" y="25246"/>
                </a:lnTo>
                <a:lnTo>
                  <a:pt x="18849" y="25211"/>
                </a:lnTo>
                <a:lnTo>
                  <a:pt x="18849" y="25199"/>
                </a:lnTo>
                <a:cubicBezTo>
                  <a:pt x="18872" y="25175"/>
                  <a:pt x="18896" y="25139"/>
                  <a:pt x="18908" y="25092"/>
                </a:cubicBezTo>
                <a:cubicBezTo>
                  <a:pt x="18944" y="25056"/>
                  <a:pt x="18956" y="25020"/>
                  <a:pt x="18991" y="24996"/>
                </a:cubicBezTo>
                <a:cubicBezTo>
                  <a:pt x="19003" y="24961"/>
                  <a:pt x="19015" y="24949"/>
                  <a:pt x="19027" y="24913"/>
                </a:cubicBezTo>
                <a:cubicBezTo>
                  <a:pt x="19075" y="24842"/>
                  <a:pt x="19134" y="24770"/>
                  <a:pt x="19182" y="24711"/>
                </a:cubicBezTo>
                <a:cubicBezTo>
                  <a:pt x="19206" y="24675"/>
                  <a:pt x="19241" y="24639"/>
                  <a:pt x="19265" y="24603"/>
                </a:cubicBezTo>
                <a:cubicBezTo>
                  <a:pt x="19301" y="24580"/>
                  <a:pt x="19313" y="24544"/>
                  <a:pt x="19349" y="24532"/>
                </a:cubicBezTo>
                <a:lnTo>
                  <a:pt x="19361" y="24520"/>
                </a:lnTo>
                <a:lnTo>
                  <a:pt x="19372" y="24496"/>
                </a:lnTo>
                <a:cubicBezTo>
                  <a:pt x="19384" y="24484"/>
                  <a:pt x="19420" y="24461"/>
                  <a:pt x="19444" y="24437"/>
                </a:cubicBezTo>
                <a:cubicBezTo>
                  <a:pt x="19480" y="24413"/>
                  <a:pt x="19527" y="24377"/>
                  <a:pt x="19551" y="24353"/>
                </a:cubicBezTo>
                <a:cubicBezTo>
                  <a:pt x="19587" y="24318"/>
                  <a:pt x="19622" y="24294"/>
                  <a:pt x="19658" y="24282"/>
                </a:cubicBezTo>
                <a:cubicBezTo>
                  <a:pt x="19682" y="24258"/>
                  <a:pt x="19706" y="24246"/>
                  <a:pt x="19730" y="24222"/>
                </a:cubicBezTo>
                <a:cubicBezTo>
                  <a:pt x="19801" y="24175"/>
                  <a:pt x="19861" y="24115"/>
                  <a:pt x="19920" y="24068"/>
                </a:cubicBezTo>
                <a:cubicBezTo>
                  <a:pt x="19980" y="24020"/>
                  <a:pt x="20039" y="23960"/>
                  <a:pt x="20087" y="23925"/>
                </a:cubicBezTo>
                <a:cubicBezTo>
                  <a:pt x="20134" y="23877"/>
                  <a:pt x="20170" y="23841"/>
                  <a:pt x="20206" y="23806"/>
                </a:cubicBezTo>
                <a:lnTo>
                  <a:pt x="20254" y="23758"/>
                </a:lnTo>
                <a:lnTo>
                  <a:pt x="20265" y="23746"/>
                </a:lnTo>
                <a:cubicBezTo>
                  <a:pt x="20277" y="23722"/>
                  <a:pt x="20289" y="23710"/>
                  <a:pt x="20289" y="23699"/>
                </a:cubicBezTo>
                <a:lnTo>
                  <a:pt x="20313" y="23687"/>
                </a:lnTo>
                <a:cubicBezTo>
                  <a:pt x="20337" y="23651"/>
                  <a:pt x="20373" y="23603"/>
                  <a:pt x="20396" y="23579"/>
                </a:cubicBezTo>
                <a:cubicBezTo>
                  <a:pt x="20432" y="23532"/>
                  <a:pt x="20456" y="23484"/>
                  <a:pt x="20504" y="23448"/>
                </a:cubicBezTo>
                <a:cubicBezTo>
                  <a:pt x="20563" y="23353"/>
                  <a:pt x="20623" y="23270"/>
                  <a:pt x="20670" y="23187"/>
                </a:cubicBezTo>
                <a:lnTo>
                  <a:pt x="20694" y="23151"/>
                </a:lnTo>
                <a:lnTo>
                  <a:pt x="20825" y="22925"/>
                </a:lnTo>
                <a:lnTo>
                  <a:pt x="20873" y="22829"/>
                </a:lnTo>
                <a:lnTo>
                  <a:pt x="20908" y="22794"/>
                </a:lnTo>
                <a:cubicBezTo>
                  <a:pt x="20920" y="22770"/>
                  <a:pt x="20920" y="22758"/>
                  <a:pt x="20932" y="22746"/>
                </a:cubicBezTo>
                <a:cubicBezTo>
                  <a:pt x="20944" y="22734"/>
                  <a:pt x="20968" y="22698"/>
                  <a:pt x="20980" y="22675"/>
                </a:cubicBezTo>
                <a:cubicBezTo>
                  <a:pt x="20992" y="22651"/>
                  <a:pt x="20992" y="22639"/>
                  <a:pt x="21004" y="22627"/>
                </a:cubicBezTo>
                <a:cubicBezTo>
                  <a:pt x="21039" y="22579"/>
                  <a:pt x="21063" y="22520"/>
                  <a:pt x="21111" y="22472"/>
                </a:cubicBezTo>
                <a:cubicBezTo>
                  <a:pt x="21146" y="22436"/>
                  <a:pt x="21170" y="22389"/>
                  <a:pt x="21218" y="22341"/>
                </a:cubicBezTo>
                <a:cubicBezTo>
                  <a:pt x="21242" y="22294"/>
                  <a:pt x="21289" y="22234"/>
                  <a:pt x="21337" y="22198"/>
                </a:cubicBezTo>
                <a:cubicBezTo>
                  <a:pt x="21385" y="22151"/>
                  <a:pt x="21420" y="22091"/>
                  <a:pt x="21468" y="22044"/>
                </a:cubicBezTo>
                <a:lnTo>
                  <a:pt x="21647" y="21817"/>
                </a:lnTo>
                <a:cubicBezTo>
                  <a:pt x="21742" y="21698"/>
                  <a:pt x="21837" y="21579"/>
                  <a:pt x="21944" y="21436"/>
                </a:cubicBezTo>
                <a:cubicBezTo>
                  <a:pt x="22004" y="21365"/>
                  <a:pt x="22063" y="21270"/>
                  <a:pt x="22123" y="21186"/>
                </a:cubicBezTo>
                <a:cubicBezTo>
                  <a:pt x="22182" y="21091"/>
                  <a:pt x="22242" y="20984"/>
                  <a:pt x="22289" y="20901"/>
                </a:cubicBezTo>
                <a:cubicBezTo>
                  <a:pt x="22397" y="20722"/>
                  <a:pt x="22480" y="20555"/>
                  <a:pt x="22587" y="20377"/>
                </a:cubicBezTo>
                <a:lnTo>
                  <a:pt x="22623" y="20317"/>
                </a:lnTo>
                <a:cubicBezTo>
                  <a:pt x="22659" y="20246"/>
                  <a:pt x="22694" y="20174"/>
                  <a:pt x="22730" y="20091"/>
                </a:cubicBezTo>
                <a:cubicBezTo>
                  <a:pt x="22778" y="19996"/>
                  <a:pt x="22837" y="19900"/>
                  <a:pt x="22885" y="19793"/>
                </a:cubicBezTo>
                <a:cubicBezTo>
                  <a:pt x="22932" y="19722"/>
                  <a:pt x="22956" y="19638"/>
                  <a:pt x="23004" y="19543"/>
                </a:cubicBezTo>
                <a:lnTo>
                  <a:pt x="23016" y="19519"/>
                </a:lnTo>
                <a:cubicBezTo>
                  <a:pt x="23051" y="19460"/>
                  <a:pt x="23063" y="19412"/>
                  <a:pt x="23075" y="19365"/>
                </a:cubicBezTo>
                <a:cubicBezTo>
                  <a:pt x="23087" y="19317"/>
                  <a:pt x="23123" y="19281"/>
                  <a:pt x="23135" y="19246"/>
                </a:cubicBezTo>
                <a:lnTo>
                  <a:pt x="23135" y="19234"/>
                </a:lnTo>
                <a:lnTo>
                  <a:pt x="23147" y="19222"/>
                </a:lnTo>
                <a:lnTo>
                  <a:pt x="23171" y="19198"/>
                </a:lnTo>
                <a:lnTo>
                  <a:pt x="23182" y="19174"/>
                </a:lnTo>
                <a:lnTo>
                  <a:pt x="23194" y="19138"/>
                </a:lnTo>
                <a:lnTo>
                  <a:pt x="23194" y="19127"/>
                </a:lnTo>
                <a:lnTo>
                  <a:pt x="23194" y="19115"/>
                </a:lnTo>
                <a:lnTo>
                  <a:pt x="23194" y="19103"/>
                </a:lnTo>
                <a:lnTo>
                  <a:pt x="23206" y="19067"/>
                </a:lnTo>
                <a:cubicBezTo>
                  <a:pt x="23290" y="18888"/>
                  <a:pt x="23361" y="18710"/>
                  <a:pt x="23421" y="18531"/>
                </a:cubicBezTo>
                <a:cubicBezTo>
                  <a:pt x="23444" y="18460"/>
                  <a:pt x="23480" y="18400"/>
                  <a:pt x="23492" y="18329"/>
                </a:cubicBezTo>
                <a:cubicBezTo>
                  <a:pt x="23540" y="18222"/>
                  <a:pt x="23587" y="18103"/>
                  <a:pt x="23623" y="17984"/>
                </a:cubicBezTo>
                <a:lnTo>
                  <a:pt x="23647" y="17948"/>
                </a:lnTo>
                <a:cubicBezTo>
                  <a:pt x="23659" y="17924"/>
                  <a:pt x="23659" y="17912"/>
                  <a:pt x="23671" y="17876"/>
                </a:cubicBezTo>
                <a:cubicBezTo>
                  <a:pt x="23683" y="17853"/>
                  <a:pt x="23706" y="17829"/>
                  <a:pt x="23706" y="17805"/>
                </a:cubicBezTo>
                <a:cubicBezTo>
                  <a:pt x="23706" y="17793"/>
                  <a:pt x="23718" y="17793"/>
                  <a:pt x="23718" y="17769"/>
                </a:cubicBezTo>
                <a:lnTo>
                  <a:pt x="23718" y="17757"/>
                </a:lnTo>
                <a:cubicBezTo>
                  <a:pt x="23718" y="17757"/>
                  <a:pt x="23718" y="17745"/>
                  <a:pt x="23730" y="17745"/>
                </a:cubicBezTo>
                <a:lnTo>
                  <a:pt x="23730" y="17733"/>
                </a:lnTo>
                <a:lnTo>
                  <a:pt x="23718" y="17710"/>
                </a:lnTo>
                <a:lnTo>
                  <a:pt x="23683" y="17710"/>
                </a:lnTo>
                <a:lnTo>
                  <a:pt x="23659" y="17745"/>
                </a:lnTo>
                <a:lnTo>
                  <a:pt x="23659" y="17757"/>
                </a:lnTo>
                <a:lnTo>
                  <a:pt x="23647" y="17793"/>
                </a:lnTo>
                <a:lnTo>
                  <a:pt x="23623" y="17817"/>
                </a:lnTo>
                <a:cubicBezTo>
                  <a:pt x="23599" y="17853"/>
                  <a:pt x="23587" y="17876"/>
                  <a:pt x="23552" y="17924"/>
                </a:cubicBezTo>
                <a:lnTo>
                  <a:pt x="23540" y="17948"/>
                </a:lnTo>
                <a:cubicBezTo>
                  <a:pt x="23528" y="17984"/>
                  <a:pt x="23492" y="18007"/>
                  <a:pt x="23480" y="18055"/>
                </a:cubicBezTo>
                <a:lnTo>
                  <a:pt x="23468" y="18067"/>
                </a:lnTo>
                <a:cubicBezTo>
                  <a:pt x="23421" y="18150"/>
                  <a:pt x="23361" y="18234"/>
                  <a:pt x="23313" y="18305"/>
                </a:cubicBezTo>
                <a:lnTo>
                  <a:pt x="23302" y="18341"/>
                </a:lnTo>
                <a:cubicBezTo>
                  <a:pt x="23254" y="18412"/>
                  <a:pt x="23218" y="18507"/>
                  <a:pt x="23171" y="18579"/>
                </a:cubicBezTo>
                <a:cubicBezTo>
                  <a:pt x="23159" y="18603"/>
                  <a:pt x="23135" y="18650"/>
                  <a:pt x="23123" y="18686"/>
                </a:cubicBezTo>
                <a:cubicBezTo>
                  <a:pt x="23099" y="18746"/>
                  <a:pt x="23051" y="18817"/>
                  <a:pt x="23016" y="18876"/>
                </a:cubicBezTo>
                <a:cubicBezTo>
                  <a:pt x="22813" y="19293"/>
                  <a:pt x="22635" y="19638"/>
                  <a:pt x="22468" y="19948"/>
                </a:cubicBezTo>
                <a:lnTo>
                  <a:pt x="22420" y="20031"/>
                </a:lnTo>
                <a:cubicBezTo>
                  <a:pt x="22349" y="20186"/>
                  <a:pt x="22266" y="20329"/>
                  <a:pt x="22182" y="20496"/>
                </a:cubicBezTo>
                <a:lnTo>
                  <a:pt x="22147" y="20567"/>
                </a:lnTo>
                <a:cubicBezTo>
                  <a:pt x="22063" y="20722"/>
                  <a:pt x="21980" y="20889"/>
                  <a:pt x="21885" y="21032"/>
                </a:cubicBezTo>
                <a:cubicBezTo>
                  <a:pt x="21754" y="21258"/>
                  <a:pt x="21611" y="21484"/>
                  <a:pt x="21444" y="21674"/>
                </a:cubicBezTo>
                <a:lnTo>
                  <a:pt x="21408" y="21722"/>
                </a:lnTo>
                <a:lnTo>
                  <a:pt x="21397" y="21734"/>
                </a:lnTo>
                <a:lnTo>
                  <a:pt x="21385" y="21746"/>
                </a:lnTo>
                <a:cubicBezTo>
                  <a:pt x="21349" y="21782"/>
                  <a:pt x="21337" y="21805"/>
                  <a:pt x="21313" y="21841"/>
                </a:cubicBezTo>
                <a:lnTo>
                  <a:pt x="21266" y="21877"/>
                </a:lnTo>
                <a:cubicBezTo>
                  <a:pt x="21218" y="21936"/>
                  <a:pt x="21170" y="21984"/>
                  <a:pt x="21135" y="22044"/>
                </a:cubicBezTo>
                <a:cubicBezTo>
                  <a:pt x="21051" y="22151"/>
                  <a:pt x="20968" y="22258"/>
                  <a:pt x="20896" y="22353"/>
                </a:cubicBezTo>
                <a:cubicBezTo>
                  <a:pt x="20873" y="22389"/>
                  <a:pt x="20861" y="22401"/>
                  <a:pt x="20849" y="22436"/>
                </a:cubicBezTo>
                <a:cubicBezTo>
                  <a:pt x="20777" y="22532"/>
                  <a:pt x="20718" y="22639"/>
                  <a:pt x="20658" y="22734"/>
                </a:cubicBezTo>
                <a:cubicBezTo>
                  <a:pt x="20635" y="22746"/>
                  <a:pt x="20635" y="22758"/>
                  <a:pt x="20623" y="22770"/>
                </a:cubicBezTo>
                <a:lnTo>
                  <a:pt x="20611" y="22806"/>
                </a:lnTo>
                <a:lnTo>
                  <a:pt x="20599" y="22829"/>
                </a:lnTo>
                <a:lnTo>
                  <a:pt x="20575" y="22853"/>
                </a:lnTo>
                <a:lnTo>
                  <a:pt x="20563" y="22865"/>
                </a:lnTo>
                <a:cubicBezTo>
                  <a:pt x="20551" y="22877"/>
                  <a:pt x="20551" y="22889"/>
                  <a:pt x="20539" y="22913"/>
                </a:cubicBezTo>
                <a:cubicBezTo>
                  <a:pt x="20492" y="22984"/>
                  <a:pt x="20444" y="23056"/>
                  <a:pt x="20396" y="23115"/>
                </a:cubicBezTo>
                <a:cubicBezTo>
                  <a:pt x="20373" y="23163"/>
                  <a:pt x="20337" y="23210"/>
                  <a:pt x="20301" y="23270"/>
                </a:cubicBezTo>
                <a:cubicBezTo>
                  <a:pt x="20265" y="23306"/>
                  <a:pt x="20242" y="23341"/>
                  <a:pt x="20206" y="23365"/>
                </a:cubicBezTo>
                <a:lnTo>
                  <a:pt x="20194" y="23389"/>
                </a:lnTo>
                <a:cubicBezTo>
                  <a:pt x="20158" y="23413"/>
                  <a:pt x="20134" y="23460"/>
                  <a:pt x="20099" y="23484"/>
                </a:cubicBezTo>
                <a:lnTo>
                  <a:pt x="20003" y="23591"/>
                </a:lnTo>
                <a:lnTo>
                  <a:pt x="19968" y="23627"/>
                </a:lnTo>
                <a:cubicBezTo>
                  <a:pt x="19849" y="23722"/>
                  <a:pt x="19730" y="23829"/>
                  <a:pt x="19599" y="23937"/>
                </a:cubicBezTo>
                <a:cubicBezTo>
                  <a:pt x="19563" y="23960"/>
                  <a:pt x="19527" y="23996"/>
                  <a:pt x="19492" y="24020"/>
                </a:cubicBezTo>
                <a:lnTo>
                  <a:pt x="19468" y="24056"/>
                </a:lnTo>
                <a:cubicBezTo>
                  <a:pt x="19384" y="24115"/>
                  <a:pt x="19313" y="24175"/>
                  <a:pt x="19253" y="24234"/>
                </a:cubicBezTo>
                <a:lnTo>
                  <a:pt x="19146" y="24341"/>
                </a:lnTo>
                <a:cubicBezTo>
                  <a:pt x="19122" y="24365"/>
                  <a:pt x="19087" y="24413"/>
                  <a:pt x="19063" y="24437"/>
                </a:cubicBezTo>
                <a:cubicBezTo>
                  <a:pt x="18944" y="24591"/>
                  <a:pt x="18825" y="24758"/>
                  <a:pt x="18718" y="24949"/>
                </a:cubicBezTo>
                <a:cubicBezTo>
                  <a:pt x="18658" y="25032"/>
                  <a:pt x="18599" y="25139"/>
                  <a:pt x="18551" y="25246"/>
                </a:cubicBezTo>
                <a:cubicBezTo>
                  <a:pt x="18515" y="25318"/>
                  <a:pt x="18468" y="25413"/>
                  <a:pt x="18420" y="25484"/>
                </a:cubicBezTo>
                <a:cubicBezTo>
                  <a:pt x="18408" y="25508"/>
                  <a:pt x="18372" y="25544"/>
                  <a:pt x="18360" y="25568"/>
                </a:cubicBezTo>
                <a:cubicBezTo>
                  <a:pt x="18349" y="25604"/>
                  <a:pt x="18313" y="25627"/>
                  <a:pt x="18301" y="25651"/>
                </a:cubicBezTo>
                <a:cubicBezTo>
                  <a:pt x="18289" y="25663"/>
                  <a:pt x="18277" y="25687"/>
                  <a:pt x="18253" y="25711"/>
                </a:cubicBezTo>
                <a:lnTo>
                  <a:pt x="18218" y="25746"/>
                </a:lnTo>
                <a:cubicBezTo>
                  <a:pt x="18194" y="25770"/>
                  <a:pt x="18182" y="25794"/>
                  <a:pt x="18170" y="25806"/>
                </a:cubicBezTo>
                <a:lnTo>
                  <a:pt x="18134" y="25854"/>
                </a:lnTo>
                <a:cubicBezTo>
                  <a:pt x="18098" y="25913"/>
                  <a:pt x="18039" y="25961"/>
                  <a:pt x="17991" y="26020"/>
                </a:cubicBezTo>
                <a:lnTo>
                  <a:pt x="17944" y="26068"/>
                </a:lnTo>
                <a:cubicBezTo>
                  <a:pt x="17944" y="26044"/>
                  <a:pt x="17956" y="26032"/>
                  <a:pt x="17956" y="26032"/>
                </a:cubicBezTo>
                <a:cubicBezTo>
                  <a:pt x="17991" y="25961"/>
                  <a:pt x="18039" y="25889"/>
                  <a:pt x="18075" y="25794"/>
                </a:cubicBezTo>
                <a:cubicBezTo>
                  <a:pt x="18170" y="25592"/>
                  <a:pt x="18241" y="25413"/>
                  <a:pt x="18289" y="25246"/>
                </a:cubicBezTo>
                <a:cubicBezTo>
                  <a:pt x="18349" y="25068"/>
                  <a:pt x="18372" y="24877"/>
                  <a:pt x="18420" y="24675"/>
                </a:cubicBezTo>
                <a:cubicBezTo>
                  <a:pt x="18468" y="24496"/>
                  <a:pt x="18491" y="24306"/>
                  <a:pt x="18551" y="24127"/>
                </a:cubicBezTo>
                <a:lnTo>
                  <a:pt x="18551" y="24115"/>
                </a:lnTo>
                <a:lnTo>
                  <a:pt x="18575" y="24068"/>
                </a:lnTo>
                <a:cubicBezTo>
                  <a:pt x="18646" y="23818"/>
                  <a:pt x="18718" y="23544"/>
                  <a:pt x="18777" y="23282"/>
                </a:cubicBezTo>
                <a:cubicBezTo>
                  <a:pt x="18813" y="23175"/>
                  <a:pt x="18825" y="23056"/>
                  <a:pt x="18849" y="22948"/>
                </a:cubicBezTo>
                <a:cubicBezTo>
                  <a:pt x="18884" y="22794"/>
                  <a:pt x="18932" y="22627"/>
                  <a:pt x="18956" y="22460"/>
                </a:cubicBezTo>
                <a:cubicBezTo>
                  <a:pt x="18991" y="22377"/>
                  <a:pt x="19015" y="22282"/>
                  <a:pt x="19063" y="22175"/>
                </a:cubicBezTo>
                <a:cubicBezTo>
                  <a:pt x="19122" y="22055"/>
                  <a:pt x="19182" y="21924"/>
                  <a:pt x="19253" y="21794"/>
                </a:cubicBezTo>
                <a:cubicBezTo>
                  <a:pt x="19301" y="21722"/>
                  <a:pt x="19325" y="21639"/>
                  <a:pt x="19372" y="21579"/>
                </a:cubicBezTo>
                <a:cubicBezTo>
                  <a:pt x="19408" y="21543"/>
                  <a:pt x="19432" y="21496"/>
                  <a:pt x="19468" y="21436"/>
                </a:cubicBezTo>
                <a:cubicBezTo>
                  <a:pt x="19563" y="21258"/>
                  <a:pt x="19646" y="21067"/>
                  <a:pt x="19718" y="20889"/>
                </a:cubicBezTo>
                <a:lnTo>
                  <a:pt x="19801" y="20662"/>
                </a:lnTo>
                <a:cubicBezTo>
                  <a:pt x="19896" y="20484"/>
                  <a:pt x="19968" y="20317"/>
                  <a:pt x="20063" y="20150"/>
                </a:cubicBezTo>
                <a:cubicBezTo>
                  <a:pt x="20099" y="20067"/>
                  <a:pt x="20158" y="20008"/>
                  <a:pt x="20206" y="19936"/>
                </a:cubicBezTo>
                <a:cubicBezTo>
                  <a:pt x="20254" y="19889"/>
                  <a:pt x="20277" y="19841"/>
                  <a:pt x="20325" y="19793"/>
                </a:cubicBezTo>
                <a:cubicBezTo>
                  <a:pt x="20373" y="19758"/>
                  <a:pt x="20432" y="19710"/>
                  <a:pt x="20492" y="19662"/>
                </a:cubicBezTo>
                <a:cubicBezTo>
                  <a:pt x="20563" y="19615"/>
                  <a:pt x="20623" y="19579"/>
                  <a:pt x="20694" y="19531"/>
                </a:cubicBezTo>
                <a:cubicBezTo>
                  <a:pt x="20777" y="19484"/>
                  <a:pt x="20861" y="19436"/>
                  <a:pt x="20968" y="19400"/>
                </a:cubicBezTo>
                <a:cubicBezTo>
                  <a:pt x="21075" y="19353"/>
                  <a:pt x="21170" y="19305"/>
                  <a:pt x="21266" y="19281"/>
                </a:cubicBezTo>
                <a:lnTo>
                  <a:pt x="21325" y="19246"/>
                </a:lnTo>
                <a:cubicBezTo>
                  <a:pt x="21432" y="19198"/>
                  <a:pt x="21516" y="19174"/>
                  <a:pt x="21623" y="19127"/>
                </a:cubicBezTo>
                <a:lnTo>
                  <a:pt x="21635" y="19127"/>
                </a:lnTo>
                <a:cubicBezTo>
                  <a:pt x="21730" y="19103"/>
                  <a:pt x="21813" y="19067"/>
                  <a:pt x="21885" y="19019"/>
                </a:cubicBezTo>
                <a:cubicBezTo>
                  <a:pt x="21980" y="18984"/>
                  <a:pt x="22051" y="18924"/>
                  <a:pt x="22123" y="18865"/>
                </a:cubicBezTo>
                <a:lnTo>
                  <a:pt x="22301" y="18722"/>
                </a:lnTo>
                <a:lnTo>
                  <a:pt x="22361" y="18686"/>
                </a:lnTo>
                <a:lnTo>
                  <a:pt x="22587" y="18507"/>
                </a:lnTo>
                <a:cubicBezTo>
                  <a:pt x="22694" y="18424"/>
                  <a:pt x="22778" y="18353"/>
                  <a:pt x="22885" y="18269"/>
                </a:cubicBezTo>
                <a:cubicBezTo>
                  <a:pt x="22932" y="18222"/>
                  <a:pt x="22992" y="18186"/>
                  <a:pt x="23040" y="18150"/>
                </a:cubicBezTo>
                <a:cubicBezTo>
                  <a:pt x="23063" y="18114"/>
                  <a:pt x="23111" y="18091"/>
                  <a:pt x="23159" y="18055"/>
                </a:cubicBezTo>
                <a:cubicBezTo>
                  <a:pt x="23182" y="18031"/>
                  <a:pt x="23230" y="17995"/>
                  <a:pt x="23254" y="17984"/>
                </a:cubicBezTo>
                <a:cubicBezTo>
                  <a:pt x="23290" y="17972"/>
                  <a:pt x="23302" y="17948"/>
                  <a:pt x="23337" y="17924"/>
                </a:cubicBezTo>
                <a:cubicBezTo>
                  <a:pt x="23373" y="17876"/>
                  <a:pt x="23421" y="17853"/>
                  <a:pt x="23480" y="17805"/>
                </a:cubicBezTo>
                <a:cubicBezTo>
                  <a:pt x="23552" y="17745"/>
                  <a:pt x="23647" y="17686"/>
                  <a:pt x="23754" y="17638"/>
                </a:cubicBezTo>
                <a:lnTo>
                  <a:pt x="23837" y="17591"/>
                </a:lnTo>
                <a:close/>
                <a:moveTo>
                  <a:pt x="8835" y="29937"/>
                </a:moveTo>
                <a:lnTo>
                  <a:pt x="8871" y="29997"/>
                </a:lnTo>
                <a:cubicBezTo>
                  <a:pt x="8847" y="29961"/>
                  <a:pt x="8835" y="29949"/>
                  <a:pt x="8835" y="29937"/>
                </a:cubicBezTo>
                <a:close/>
                <a:moveTo>
                  <a:pt x="7085" y="18722"/>
                </a:moveTo>
                <a:cubicBezTo>
                  <a:pt x="7097" y="18722"/>
                  <a:pt x="7097" y="18734"/>
                  <a:pt x="7109" y="18734"/>
                </a:cubicBezTo>
                <a:lnTo>
                  <a:pt x="7121" y="18757"/>
                </a:lnTo>
                <a:lnTo>
                  <a:pt x="7145" y="18769"/>
                </a:lnTo>
                <a:cubicBezTo>
                  <a:pt x="7276" y="18841"/>
                  <a:pt x="7371" y="18912"/>
                  <a:pt x="7478" y="19007"/>
                </a:cubicBezTo>
                <a:cubicBezTo>
                  <a:pt x="7573" y="19079"/>
                  <a:pt x="7645" y="19150"/>
                  <a:pt x="7716" y="19246"/>
                </a:cubicBezTo>
                <a:lnTo>
                  <a:pt x="7788" y="19317"/>
                </a:lnTo>
                <a:cubicBezTo>
                  <a:pt x="7931" y="19448"/>
                  <a:pt x="8026" y="19567"/>
                  <a:pt x="8133" y="19674"/>
                </a:cubicBezTo>
                <a:lnTo>
                  <a:pt x="8169" y="19722"/>
                </a:lnTo>
                <a:lnTo>
                  <a:pt x="8204" y="19769"/>
                </a:lnTo>
                <a:cubicBezTo>
                  <a:pt x="8312" y="19889"/>
                  <a:pt x="8431" y="20008"/>
                  <a:pt x="8538" y="20127"/>
                </a:cubicBezTo>
                <a:cubicBezTo>
                  <a:pt x="8609" y="20210"/>
                  <a:pt x="8681" y="20281"/>
                  <a:pt x="8764" y="20377"/>
                </a:cubicBezTo>
                <a:cubicBezTo>
                  <a:pt x="8835" y="20448"/>
                  <a:pt x="8895" y="20520"/>
                  <a:pt x="8966" y="20615"/>
                </a:cubicBezTo>
                <a:lnTo>
                  <a:pt x="9062" y="20698"/>
                </a:lnTo>
                <a:cubicBezTo>
                  <a:pt x="9157" y="20805"/>
                  <a:pt x="9264" y="20924"/>
                  <a:pt x="9359" y="21055"/>
                </a:cubicBezTo>
                <a:cubicBezTo>
                  <a:pt x="9383" y="21103"/>
                  <a:pt x="9431" y="21162"/>
                  <a:pt x="9455" y="21222"/>
                </a:cubicBezTo>
                <a:cubicBezTo>
                  <a:pt x="9490" y="21282"/>
                  <a:pt x="9538" y="21353"/>
                  <a:pt x="9562" y="21436"/>
                </a:cubicBezTo>
                <a:cubicBezTo>
                  <a:pt x="9597" y="21508"/>
                  <a:pt x="9621" y="21567"/>
                  <a:pt x="9657" y="21639"/>
                </a:cubicBezTo>
                <a:lnTo>
                  <a:pt x="9657" y="21651"/>
                </a:lnTo>
                <a:cubicBezTo>
                  <a:pt x="9681" y="21734"/>
                  <a:pt x="9693" y="21794"/>
                  <a:pt x="9728" y="21865"/>
                </a:cubicBezTo>
                <a:cubicBezTo>
                  <a:pt x="9740" y="21936"/>
                  <a:pt x="9776" y="21996"/>
                  <a:pt x="9788" y="22067"/>
                </a:cubicBezTo>
                <a:lnTo>
                  <a:pt x="9800" y="22151"/>
                </a:lnTo>
                <a:cubicBezTo>
                  <a:pt x="9800" y="22175"/>
                  <a:pt x="9812" y="22210"/>
                  <a:pt x="9812" y="22234"/>
                </a:cubicBezTo>
                <a:cubicBezTo>
                  <a:pt x="9812" y="22270"/>
                  <a:pt x="9836" y="22305"/>
                  <a:pt x="9836" y="22341"/>
                </a:cubicBezTo>
                <a:cubicBezTo>
                  <a:pt x="9836" y="22353"/>
                  <a:pt x="9836" y="22389"/>
                  <a:pt x="9847" y="22401"/>
                </a:cubicBezTo>
                <a:cubicBezTo>
                  <a:pt x="9859" y="22484"/>
                  <a:pt x="9871" y="22579"/>
                  <a:pt x="9871" y="22663"/>
                </a:cubicBezTo>
                <a:lnTo>
                  <a:pt x="9871" y="22686"/>
                </a:lnTo>
                <a:lnTo>
                  <a:pt x="9871" y="22698"/>
                </a:lnTo>
                <a:lnTo>
                  <a:pt x="9895" y="22770"/>
                </a:lnTo>
                <a:cubicBezTo>
                  <a:pt x="9919" y="23020"/>
                  <a:pt x="9955" y="23282"/>
                  <a:pt x="10026" y="23520"/>
                </a:cubicBezTo>
                <a:cubicBezTo>
                  <a:pt x="10038" y="23591"/>
                  <a:pt x="10050" y="23651"/>
                  <a:pt x="10086" y="23710"/>
                </a:cubicBezTo>
                <a:cubicBezTo>
                  <a:pt x="10097" y="23770"/>
                  <a:pt x="10133" y="23829"/>
                  <a:pt x="10145" y="23877"/>
                </a:cubicBezTo>
                <a:cubicBezTo>
                  <a:pt x="10157" y="23913"/>
                  <a:pt x="10193" y="23960"/>
                  <a:pt x="10217" y="24020"/>
                </a:cubicBezTo>
                <a:cubicBezTo>
                  <a:pt x="10252" y="24068"/>
                  <a:pt x="10276" y="24127"/>
                  <a:pt x="10312" y="24187"/>
                </a:cubicBezTo>
                <a:cubicBezTo>
                  <a:pt x="10348" y="24246"/>
                  <a:pt x="10383" y="24306"/>
                  <a:pt x="10431" y="24365"/>
                </a:cubicBezTo>
                <a:lnTo>
                  <a:pt x="10443" y="24389"/>
                </a:lnTo>
                <a:cubicBezTo>
                  <a:pt x="10467" y="24437"/>
                  <a:pt x="10502" y="24496"/>
                  <a:pt x="10526" y="24544"/>
                </a:cubicBezTo>
                <a:cubicBezTo>
                  <a:pt x="10550" y="24591"/>
                  <a:pt x="10574" y="24615"/>
                  <a:pt x="10586" y="24663"/>
                </a:cubicBezTo>
                <a:cubicBezTo>
                  <a:pt x="10621" y="24734"/>
                  <a:pt x="10633" y="24794"/>
                  <a:pt x="10645" y="24889"/>
                </a:cubicBezTo>
                <a:lnTo>
                  <a:pt x="10645" y="24901"/>
                </a:lnTo>
                <a:cubicBezTo>
                  <a:pt x="10669" y="24961"/>
                  <a:pt x="10681" y="25020"/>
                  <a:pt x="10681" y="25080"/>
                </a:cubicBezTo>
                <a:cubicBezTo>
                  <a:pt x="10693" y="25139"/>
                  <a:pt x="10693" y="25199"/>
                  <a:pt x="10705" y="25258"/>
                </a:cubicBezTo>
                <a:lnTo>
                  <a:pt x="10705" y="25270"/>
                </a:lnTo>
                <a:lnTo>
                  <a:pt x="10705" y="25306"/>
                </a:lnTo>
                <a:lnTo>
                  <a:pt x="10705" y="25389"/>
                </a:lnTo>
                <a:lnTo>
                  <a:pt x="10705" y="25520"/>
                </a:lnTo>
                <a:cubicBezTo>
                  <a:pt x="10705" y="25627"/>
                  <a:pt x="10705" y="25734"/>
                  <a:pt x="10693" y="25842"/>
                </a:cubicBezTo>
                <a:lnTo>
                  <a:pt x="10693" y="25901"/>
                </a:lnTo>
                <a:cubicBezTo>
                  <a:pt x="10693" y="25937"/>
                  <a:pt x="10693" y="25973"/>
                  <a:pt x="10681" y="26020"/>
                </a:cubicBezTo>
                <a:cubicBezTo>
                  <a:pt x="10681" y="26044"/>
                  <a:pt x="10669" y="26092"/>
                  <a:pt x="10669" y="26115"/>
                </a:cubicBezTo>
                <a:lnTo>
                  <a:pt x="10669" y="26175"/>
                </a:lnTo>
                <a:lnTo>
                  <a:pt x="10669" y="26211"/>
                </a:lnTo>
                <a:cubicBezTo>
                  <a:pt x="10669" y="26223"/>
                  <a:pt x="10669" y="26235"/>
                  <a:pt x="10657" y="26270"/>
                </a:cubicBezTo>
                <a:lnTo>
                  <a:pt x="10657" y="26294"/>
                </a:lnTo>
                <a:cubicBezTo>
                  <a:pt x="10657" y="26318"/>
                  <a:pt x="10657" y="26330"/>
                  <a:pt x="10633" y="26354"/>
                </a:cubicBezTo>
                <a:lnTo>
                  <a:pt x="10598" y="26508"/>
                </a:lnTo>
                <a:cubicBezTo>
                  <a:pt x="10562" y="26580"/>
                  <a:pt x="10538" y="26675"/>
                  <a:pt x="10502" y="26758"/>
                </a:cubicBezTo>
                <a:lnTo>
                  <a:pt x="10419" y="26985"/>
                </a:lnTo>
                <a:cubicBezTo>
                  <a:pt x="10359" y="27104"/>
                  <a:pt x="10312" y="27211"/>
                  <a:pt x="10252" y="27330"/>
                </a:cubicBezTo>
                <a:cubicBezTo>
                  <a:pt x="10217" y="27401"/>
                  <a:pt x="10181" y="27473"/>
                  <a:pt x="10145" y="27532"/>
                </a:cubicBezTo>
                <a:cubicBezTo>
                  <a:pt x="10097" y="27639"/>
                  <a:pt x="10038" y="27747"/>
                  <a:pt x="10002" y="27866"/>
                </a:cubicBezTo>
                <a:cubicBezTo>
                  <a:pt x="9978" y="27901"/>
                  <a:pt x="9967" y="27937"/>
                  <a:pt x="9943" y="27985"/>
                </a:cubicBezTo>
                <a:cubicBezTo>
                  <a:pt x="9943" y="27997"/>
                  <a:pt x="9919" y="28009"/>
                  <a:pt x="9919" y="28020"/>
                </a:cubicBezTo>
                <a:cubicBezTo>
                  <a:pt x="9907" y="28056"/>
                  <a:pt x="9895" y="28080"/>
                  <a:pt x="9883" y="28128"/>
                </a:cubicBezTo>
                <a:lnTo>
                  <a:pt x="9859" y="28187"/>
                </a:lnTo>
                <a:lnTo>
                  <a:pt x="9824" y="28318"/>
                </a:lnTo>
                <a:lnTo>
                  <a:pt x="9800" y="28378"/>
                </a:lnTo>
                <a:cubicBezTo>
                  <a:pt x="9788" y="28425"/>
                  <a:pt x="9776" y="28473"/>
                  <a:pt x="9764" y="28532"/>
                </a:cubicBezTo>
                <a:cubicBezTo>
                  <a:pt x="9728" y="28675"/>
                  <a:pt x="9681" y="28830"/>
                  <a:pt x="9657" y="28973"/>
                </a:cubicBezTo>
                <a:cubicBezTo>
                  <a:pt x="9597" y="29199"/>
                  <a:pt x="9550" y="29425"/>
                  <a:pt x="9502" y="29664"/>
                </a:cubicBezTo>
                <a:cubicBezTo>
                  <a:pt x="9490" y="29711"/>
                  <a:pt x="9478" y="29771"/>
                  <a:pt x="9478" y="29806"/>
                </a:cubicBezTo>
                <a:lnTo>
                  <a:pt x="9383" y="30211"/>
                </a:lnTo>
                <a:cubicBezTo>
                  <a:pt x="9359" y="30342"/>
                  <a:pt x="9324" y="30497"/>
                  <a:pt x="9300" y="30640"/>
                </a:cubicBezTo>
                <a:cubicBezTo>
                  <a:pt x="9288" y="30699"/>
                  <a:pt x="9288" y="30759"/>
                  <a:pt x="9264" y="30807"/>
                </a:cubicBezTo>
                <a:cubicBezTo>
                  <a:pt x="9252" y="30866"/>
                  <a:pt x="9252" y="30926"/>
                  <a:pt x="9240" y="30985"/>
                </a:cubicBezTo>
                <a:cubicBezTo>
                  <a:pt x="9228" y="30937"/>
                  <a:pt x="9205" y="30914"/>
                  <a:pt x="9193" y="30866"/>
                </a:cubicBezTo>
                <a:cubicBezTo>
                  <a:pt x="9169" y="30640"/>
                  <a:pt x="9121" y="30390"/>
                  <a:pt x="9074" y="30104"/>
                </a:cubicBezTo>
                <a:cubicBezTo>
                  <a:pt x="9062" y="30021"/>
                  <a:pt x="9026" y="29925"/>
                  <a:pt x="9014" y="29830"/>
                </a:cubicBezTo>
                <a:cubicBezTo>
                  <a:pt x="9002" y="29723"/>
                  <a:pt x="8966" y="29628"/>
                  <a:pt x="8954" y="29533"/>
                </a:cubicBezTo>
                <a:cubicBezTo>
                  <a:pt x="8943" y="29425"/>
                  <a:pt x="8907" y="29330"/>
                  <a:pt x="8895" y="29235"/>
                </a:cubicBezTo>
                <a:lnTo>
                  <a:pt x="8883" y="29175"/>
                </a:lnTo>
                <a:cubicBezTo>
                  <a:pt x="8871" y="29092"/>
                  <a:pt x="8847" y="29009"/>
                  <a:pt x="8835" y="28913"/>
                </a:cubicBezTo>
                <a:cubicBezTo>
                  <a:pt x="8812" y="28818"/>
                  <a:pt x="8788" y="28711"/>
                  <a:pt x="8764" y="28604"/>
                </a:cubicBezTo>
                <a:lnTo>
                  <a:pt x="8716" y="28473"/>
                </a:lnTo>
                <a:cubicBezTo>
                  <a:pt x="8704" y="28425"/>
                  <a:pt x="8669" y="28378"/>
                  <a:pt x="8645" y="28342"/>
                </a:cubicBezTo>
                <a:lnTo>
                  <a:pt x="8514" y="28068"/>
                </a:lnTo>
                <a:lnTo>
                  <a:pt x="8419" y="27842"/>
                </a:lnTo>
                <a:lnTo>
                  <a:pt x="8407" y="27806"/>
                </a:lnTo>
                <a:lnTo>
                  <a:pt x="8407" y="27782"/>
                </a:lnTo>
                <a:lnTo>
                  <a:pt x="8395" y="27770"/>
                </a:lnTo>
                <a:lnTo>
                  <a:pt x="8359" y="27711"/>
                </a:lnTo>
                <a:cubicBezTo>
                  <a:pt x="8335" y="27639"/>
                  <a:pt x="8300" y="27544"/>
                  <a:pt x="8276" y="27473"/>
                </a:cubicBezTo>
                <a:cubicBezTo>
                  <a:pt x="8228" y="27366"/>
                  <a:pt x="8192" y="27270"/>
                  <a:pt x="8157" y="27163"/>
                </a:cubicBezTo>
                <a:cubicBezTo>
                  <a:pt x="8097" y="27008"/>
                  <a:pt x="8050" y="26877"/>
                  <a:pt x="7990" y="26735"/>
                </a:cubicBezTo>
                <a:lnTo>
                  <a:pt x="7942" y="26592"/>
                </a:lnTo>
                <a:cubicBezTo>
                  <a:pt x="7919" y="26532"/>
                  <a:pt x="7895" y="26473"/>
                  <a:pt x="7871" y="26413"/>
                </a:cubicBezTo>
                <a:cubicBezTo>
                  <a:pt x="7823" y="26294"/>
                  <a:pt x="7776" y="26163"/>
                  <a:pt x="7740" y="26044"/>
                </a:cubicBezTo>
                <a:cubicBezTo>
                  <a:pt x="7704" y="25937"/>
                  <a:pt x="7681" y="25854"/>
                  <a:pt x="7645" y="25746"/>
                </a:cubicBezTo>
                <a:cubicBezTo>
                  <a:pt x="7621" y="25663"/>
                  <a:pt x="7585" y="25568"/>
                  <a:pt x="7573" y="25484"/>
                </a:cubicBezTo>
                <a:cubicBezTo>
                  <a:pt x="7514" y="25246"/>
                  <a:pt x="7478" y="25008"/>
                  <a:pt x="7454" y="24806"/>
                </a:cubicBezTo>
                <a:lnTo>
                  <a:pt x="7419" y="24615"/>
                </a:lnTo>
                <a:cubicBezTo>
                  <a:pt x="7407" y="24449"/>
                  <a:pt x="7383" y="24306"/>
                  <a:pt x="7359" y="24139"/>
                </a:cubicBezTo>
                <a:lnTo>
                  <a:pt x="7359" y="24091"/>
                </a:lnTo>
                <a:lnTo>
                  <a:pt x="7359" y="24056"/>
                </a:lnTo>
                <a:cubicBezTo>
                  <a:pt x="7347" y="23913"/>
                  <a:pt x="7335" y="23770"/>
                  <a:pt x="7300" y="23615"/>
                </a:cubicBezTo>
                <a:cubicBezTo>
                  <a:pt x="7288" y="23556"/>
                  <a:pt x="7288" y="23496"/>
                  <a:pt x="7276" y="23425"/>
                </a:cubicBezTo>
                <a:cubicBezTo>
                  <a:pt x="7240" y="23187"/>
                  <a:pt x="7228" y="22996"/>
                  <a:pt x="7216" y="22817"/>
                </a:cubicBezTo>
                <a:cubicBezTo>
                  <a:pt x="7204" y="22603"/>
                  <a:pt x="7180" y="22401"/>
                  <a:pt x="7180" y="22186"/>
                </a:cubicBezTo>
                <a:lnTo>
                  <a:pt x="7180" y="21877"/>
                </a:lnTo>
                <a:lnTo>
                  <a:pt x="7180" y="21770"/>
                </a:lnTo>
                <a:lnTo>
                  <a:pt x="7180" y="21567"/>
                </a:lnTo>
                <a:cubicBezTo>
                  <a:pt x="7180" y="21377"/>
                  <a:pt x="7145" y="21174"/>
                  <a:pt x="7109" y="20984"/>
                </a:cubicBezTo>
                <a:cubicBezTo>
                  <a:pt x="7061" y="21162"/>
                  <a:pt x="7026" y="21329"/>
                  <a:pt x="7002" y="21508"/>
                </a:cubicBezTo>
                <a:lnTo>
                  <a:pt x="7002" y="21710"/>
                </a:lnTo>
                <a:lnTo>
                  <a:pt x="7002" y="21770"/>
                </a:lnTo>
                <a:lnTo>
                  <a:pt x="7002" y="21948"/>
                </a:lnTo>
                <a:lnTo>
                  <a:pt x="7002" y="22055"/>
                </a:lnTo>
                <a:lnTo>
                  <a:pt x="7002" y="22091"/>
                </a:lnTo>
                <a:lnTo>
                  <a:pt x="7002" y="22460"/>
                </a:lnTo>
                <a:lnTo>
                  <a:pt x="7002" y="22603"/>
                </a:lnTo>
                <a:cubicBezTo>
                  <a:pt x="7002" y="22758"/>
                  <a:pt x="7026" y="22925"/>
                  <a:pt x="7038" y="23079"/>
                </a:cubicBezTo>
                <a:cubicBezTo>
                  <a:pt x="7049" y="23246"/>
                  <a:pt x="7061" y="23425"/>
                  <a:pt x="7097" y="23603"/>
                </a:cubicBezTo>
                <a:cubicBezTo>
                  <a:pt x="7109" y="23663"/>
                  <a:pt x="7109" y="23722"/>
                  <a:pt x="7121" y="23782"/>
                </a:cubicBezTo>
                <a:cubicBezTo>
                  <a:pt x="7145" y="23877"/>
                  <a:pt x="7157" y="23972"/>
                  <a:pt x="7169" y="24068"/>
                </a:cubicBezTo>
                <a:cubicBezTo>
                  <a:pt x="7180" y="24234"/>
                  <a:pt x="7216" y="24401"/>
                  <a:pt x="7240" y="24556"/>
                </a:cubicBezTo>
                <a:lnTo>
                  <a:pt x="7264" y="24651"/>
                </a:lnTo>
                <a:lnTo>
                  <a:pt x="7264" y="24663"/>
                </a:lnTo>
                <a:lnTo>
                  <a:pt x="7347" y="25246"/>
                </a:lnTo>
                <a:cubicBezTo>
                  <a:pt x="7419" y="25627"/>
                  <a:pt x="7561" y="26020"/>
                  <a:pt x="7681" y="26354"/>
                </a:cubicBezTo>
                <a:cubicBezTo>
                  <a:pt x="7740" y="26520"/>
                  <a:pt x="7800" y="26687"/>
                  <a:pt x="7835" y="26830"/>
                </a:cubicBezTo>
                <a:lnTo>
                  <a:pt x="7871" y="26913"/>
                </a:lnTo>
                <a:cubicBezTo>
                  <a:pt x="7895" y="26985"/>
                  <a:pt x="7931" y="27068"/>
                  <a:pt x="7954" y="27151"/>
                </a:cubicBezTo>
                <a:cubicBezTo>
                  <a:pt x="8002" y="27247"/>
                  <a:pt x="8038" y="27366"/>
                  <a:pt x="8073" y="27485"/>
                </a:cubicBezTo>
                <a:lnTo>
                  <a:pt x="8121" y="27628"/>
                </a:lnTo>
                <a:cubicBezTo>
                  <a:pt x="8169" y="27759"/>
                  <a:pt x="8216" y="27901"/>
                  <a:pt x="8276" y="28056"/>
                </a:cubicBezTo>
                <a:cubicBezTo>
                  <a:pt x="8312" y="28163"/>
                  <a:pt x="8359" y="28270"/>
                  <a:pt x="8407" y="28354"/>
                </a:cubicBezTo>
                <a:lnTo>
                  <a:pt x="8419" y="28366"/>
                </a:lnTo>
                <a:cubicBezTo>
                  <a:pt x="8454" y="28437"/>
                  <a:pt x="8490" y="28521"/>
                  <a:pt x="8526" y="28592"/>
                </a:cubicBezTo>
                <a:cubicBezTo>
                  <a:pt x="8538" y="28651"/>
                  <a:pt x="8573" y="28711"/>
                  <a:pt x="8585" y="28759"/>
                </a:cubicBezTo>
                <a:cubicBezTo>
                  <a:pt x="8633" y="28937"/>
                  <a:pt x="8657" y="29116"/>
                  <a:pt x="8693" y="29294"/>
                </a:cubicBezTo>
                <a:lnTo>
                  <a:pt x="8693" y="29318"/>
                </a:lnTo>
                <a:cubicBezTo>
                  <a:pt x="8776" y="29533"/>
                  <a:pt x="8812" y="29735"/>
                  <a:pt x="8835" y="29937"/>
                </a:cubicBezTo>
                <a:cubicBezTo>
                  <a:pt x="8824" y="29914"/>
                  <a:pt x="8824" y="29890"/>
                  <a:pt x="8812" y="29878"/>
                </a:cubicBezTo>
                <a:cubicBezTo>
                  <a:pt x="8812" y="29854"/>
                  <a:pt x="8788" y="29842"/>
                  <a:pt x="8788" y="29830"/>
                </a:cubicBezTo>
                <a:cubicBezTo>
                  <a:pt x="8776" y="29783"/>
                  <a:pt x="8752" y="29723"/>
                  <a:pt x="8716" y="29664"/>
                </a:cubicBezTo>
                <a:cubicBezTo>
                  <a:pt x="8657" y="29544"/>
                  <a:pt x="8609" y="29413"/>
                  <a:pt x="8550" y="29294"/>
                </a:cubicBezTo>
                <a:cubicBezTo>
                  <a:pt x="8490" y="29175"/>
                  <a:pt x="8431" y="29056"/>
                  <a:pt x="8359" y="28937"/>
                </a:cubicBezTo>
                <a:lnTo>
                  <a:pt x="8347" y="28925"/>
                </a:lnTo>
                <a:cubicBezTo>
                  <a:pt x="8335" y="28902"/>
                  <a:pt x="8312" y="28878"/>
                  <a:pt x="8300" y="28866"/>
                </a:cubicBezTo>
                <a:cubicBezTo>
                  <a:pt x="8288" y="28830"/>
                  <a:pt x="8252" y="28794"/>
                  <a:pt x="8240" y="28771"/>
                </a:cubicBezTo>
                <a:cubicBezTo>
                  <a:pt x="8228" y="28759"/>
                  <a:pt x="8228" y="28747"/>
                  <a:pt x="8216" y="28747"/>
                </a:cubicBezTo>
                <a:cubicBezTo>
                  <a:pt x="8192" y="28711"/>
                  <a:pt x="8181" y="28699"/>
                  <a:pt x="8157" y="28663"/>
                </a:cubicBezTo>
                <a:lnTo>
                  <a:pt x="8073" y="28580"/>
                </a:lnTo>
                <a:cubicBezTo>
                  <a:pt x="8050" y="28532"/>
                  <a:pt x="8002" y="28485"/>
                  <a:pt x="7954" y="28449"/>
                </a:cubicBezTo>
                <a:lnTo>
                  <a:pt x="7931" y="28413"/>
                </a:lnTo>
                <a:cubicBezTo>
                  <a:pt x="7883" y="28354"/>
                  <a:pt x="7823" y="28306"/>
                  <a:pt x="7764" y="28270"/>
                </a:cubicBezTo>
                <a:cubicBezTo>
                  <a:pt x="7716" y="28223"/>
                  <a:pt x="7657" y="28175"/>
                  <a:pt x="7621" y="28128"/>
                </a:cubicBezTo>
                <a:cubicBezTo>
                  <a:pt x="7561" y="28092"/>
                  <a:pt x="7514" y="28044"/>
                  <a:pt x="7454" y="27997"/>
                </a:cubicBezTo>
                <a:cubicBezTo>
                  <a:pt x="7383" y="27937"/>
                  <a:pt x="7288" y="27889"/>
                  <a:pt x="7216" y="27830"/>
                </a:cubicBezTo>
                <a:cubicBezTo>
                  <a:pt x="7180" y="27806"/>
                  <a:pt x="7145" y="27794"/>
                  <a:pt x="7109" y="27759"/>
                </a:cubicBezTo>
                <a:cubicBezTo>
                  <a:pt x="7049" y="27711"/>
                  <a:pt x="6978" y="27675"/>
                  <a:pt x="6919" y="27628"/>
                </a:cubicBezTo>
                <a:cubicBezTo>
                  <a:pt x="6883" y="27592"/>
                  <a:pt x="6847" y="27568"/>
                  <a:pt x="6811" y="27544"/>
                </a:cubicBezTo>
                <a:lnTo>
                  <a:pt x="6764" y="27520"/>
                </a:lnTo>
                <a:lnTo>
                  <a:pt x="6752" y="27509"/>
                </a:lnTo>
                <a:cubicBezTo>
                  <a:pt x="6740" y="27497"/>
                  <a:pt x="6728" y="27473"/>
                  <a:pt x="6704" y="27473"/>
                </a:cubicBezTo>
                <a:lnTo>
                  <a:pt x="6645" y="27413"/>
                </a:lnTo>
                <a:cubicBezTo>
                  <a:pt x="6573" y="27354"/>
                  <a:pt x="6514" y="27294"/>
                  <a:pt x="6442" y="27223"/>
                </a:cubicBezTo>
                <a:cubicBezTo>
                  <a:pt x="6407" y="27187"/>
                  <a:pt x="6383" y="27151"/>
                  <a:pt x="6347" y="27104"/>
                </a:cubicBezTo>
                <a:cubicBezTo>
                  <a:pt x="6335" y="27068"/>
                  <a:pt x="6311" y="27044"/>
                  <a:pt x="6287" y="26997"/>
                </a:cubicBezTo>
                <a:cubicBezTo>
                  <a:pt x="6264" y="26937"/>
                  <a:pt x="6228" y="26877"/>
                  <a:pt x="6204" y="26806"/>
                </a:cubicBezTo>
                <a:cubicBezTo>
                  <a:pt x="6168" y="26758"/>
                  <a:pt x="6157" y="26711"/>
                  <a:pt x="6133" y="26651"/>
                </a:cubicBezTo>
                <a:lnTo>
                  <a:pt x="6109" y="26616"/>
                </a:lnTo>
                <a:cubicBezTo>
                  <a:pt x="6049" y="26473"/>
                  <a:pt x="6014" y="26354"/>
                  <a:pt x="5954" y="26235"/>
                </a:cubicBezTo>
                <a:cubicBezTo>
                  <a:pt x="5859" y="25985"/>
                  <a:pt x="5776" y="25711"/>
                  <a:pt x="5680" y="25377"/>
                </a:cubicBezTo>
                <a:cubicBezTo>
                  <a:pt x="5656" y="25258"/>
                  <a:pt x="5621" y="25139"/>
                  <a:pt x="5597" y="25008"/>
                </a:cubicBezTo>
                <a:cubicBezTo>
                  <a:pt x="5561" y="24865"/>
                  <a:pt x="5549" y="24746"/>
                  <a:pt x="5537" y="24627"/>
                </a:cubicBezTo>
                <a:cubicBezTo>
                  <a:pt x="5537" y="24568"/>
                  <a:pt x="5514" y="24496"/>
                  <a:pt x="5514" y="24437"/>
                </a:cubicBezTo>
                <a:lnTo>
                  <a:pt x="5514" y="24246"/>
                </a:lnTo>
                <a:cubicBezTo>
                  <a:pt x="5514" y="24139"/>
                  <a:pt x="5537" y="24020"/>
                  <a:pt x="5537" y="23889"/>
                </a:cubicBezTo>
                <a:cubicBezTo>
                  <a:pt x="5549" y="23770"/>
                  <a:pt x="5561" y="23639"/>
                  <a:pt x="5573" y="23532"/>
                </a:cubicBezTo>
                <a:cubicBezTo>
                  <a:pt x="5597" y="23401"/>
                  <a:pt x="5621" y="23282"/>
                  <a:pt x="5656" y="23163"/>
                </a:cubicBezTo>
                <a:cubicBezTo>
                  <a:pt x="5656" y="23139"/>
                  <a:pt x="5656" y="23127"/>
                  <a:pt x="5668" y="23127"/>
                </a:cubicBezTo>
                <a:cubicBezTo>
                  <a:pt x="5692" y="23020"/>
                  <a:pt x="5728" y="22901"/>
                  <a:pt x="5740" y="22817"/>
                </a:cubicBezTo>
                <a:cubicBezTo>
                  <a:pt x="5835" y="22508"/>
                  <a:pt x="5918" y="22234"/>
                  <a:pt x="6014" y="21984"/>
                </a:cubicBezTo>
                <a:cubicBezTo>
                  <a:pt x="6037" y="21913"/>
                  <a:pt x="6073" y="21817"/>
                  <a:pt x="6097" y="21746"/>
                </a:cubicBezTo>
                <a:cubicBezTo>
                  <a:pt x="6192" y="21520"/>
                  <a:pt x="6276" y="21317"/>
                  <a:pt x="6371" y="21091"/>
                </a:cubicBezTo>
                <a:lnTo>
                  <a:pt x="6430" y="20960"/>
                </a:lnTo>
                <a:cubicBezTo>
                  <a:pt x="6466" y="20841"/>
                  <a:pt x="6526" y="20722"/>
                  <a:pt x="6573" y="20603"/>
                </a:cubicBezTo>
                <a:cubicBezTo>
                  <a:pt x="6609" y="20543"/>
                  <a:pt x="6621" y="20460"/>
                  <a:pt x="6645" y="20389"/>
                </a:cubicBezTo>
                <a:cubicBezTo>
                  <a:pt x="6680" y="20317"/>
                  <a:pt x="6692" y="20246"/>
                  <a:pt x="6728" y="20162"/>
                </a:cubicBezTo>
                <a:cubicBezTo>
                  <a:pt x="6740" y="20127"/>
                  <a:pt x="6752" y="20067"/>
                  <a:pt x="6764" y="20019"/>
                </a:cubicBezTo>
                <a:lnTo>
                  <a:pt x="6788" y="19960"/>
                </a:lnTo>
                <a:cubicBezTo>
                  <a:pt x="6799" y="19900"/>
                  <a:pt x="6811" y="19829"/>
                  <a:pt x="6823" y="19769"/>
                </a:cubicBezTo>
                <a:cubicBezTo>
                  <a:pt x="6859" y="19615"/>
                  <a:pt x="6883" y="19484"/>
                  <a:pt x="6930" y="19329"/>
                </a:cubicBezTo>
                <a:lnTo>
                  <a:pt x="6942" y="19257"/>
                </a:lnTo>
                <a:cubicBezTo>
                  <a:pt x="6978" y="19150"/>
                  <a:pt x="6990" y="19055"/>
                  <a:pt x="7026" y="18936"/>
                </a:cubicBezTo>
                <a:lnTo>
                  <a:pt x="7061" y="18757"/>
                </a:lnTo>
                <a:cubicBezTo>
                  <a:pt x="7061" y="18734"/>
                  <a:pt x="7061" y="18734"/>
                  <a:pt x="7085" y="18722"/>
                </a:cubicBezTo>
                <a:close/>
                <a:moveTo>
                  <a:pt x="15396" y="21020"/>
                </a:moveTo>
                <a:cubicBezTo>
                  <a:pt x="15408" y="21067"/>
                  <a:pt x="15431" y="21091"/>
                  <a:pt x="15443" y="21139"/>
                </a:cubicBezTo>
                <a:cubicBezTo>
                  <a:pt x="15455" y="21186"/>
                  <a:pt x="15467" y="21222"/>
                  <a:pt x="15503" y="21258"/>
                </a:cubicBezTo>
                <a:lnTo>
                  <a:pt x="15515" y="21282"/>
                </a:lnTo>
                <a:cubicBezTo>
                  <a:pt x="15574" y="21424"/>
                  <a:pt x="15634" y="21555"/>
                  <a:pt x="15682" y="21686"/>
                </a:cubicBezTo>
                <a:lnTo>
                  <a:pt x="15812" y="22091"/>
                </a:lnTo>
                <a:cubicBezTo>
                  <a:pt x="15824" y="22163"/>
                  <a:pt x="15848" y="22258"/>
                  <a:pt x="15860" y="22329"/>
                </a:cubicBezTo>
                <a:cubicBezTo>
                  <a:pt x="15872" y="22401"/>
                  <a:pt x="15872" y="22460"/>
                  <a:pt x="15884" y="22532"/>
                </a:cubicBezTo>
                <a:lnTo>
                  <a:pt x="15884" y="22556"/>
                </a:lnTo>
                <a:cubicBezTo>
                  <a:pt x="15908" y="22651"/>
                  <a:pt x="15908" y="22746"/>
                  <a:pt x="15920" y="22817"/>
                </a:cubicBezTo>
                <a:cubicBezTo>
                  <a:pt x="15920" y="22913"/>
                  <a:pt x="15920" y="22984"/>
                  <a:pt x="15932" y="23067"/>
                </a:cubicBezTo>
                <a:lnTo>
                  <a:pt x="15932" y="23103"/>
                </a:lnTo>
                <a:cubicBezTo>
                  <a:pt x="15932" y="23175"/>
                  <a:pt x="15932" y="23246"/>
                  <a:pt x="15920" y="23306"/>
                </a:cubicBezTo>
                <a:cubicBezTo>
                  <a:pt x="15920" y="23401"/>
                  <a:pt x="15908" y="23484"/>
                  <a:pt x="15884" y="23579"/>
                </a:cubicBezTo>
                <a:cubicBezTo>
                  <a:pt x="15872" y="23722"/>
                  <a:pt x="15860" y="23889"/>
                  <a:pt x="15824" y="24044"/>
                </a:cubicBezTo>
                <a:lnTo>
                  <a:pt x="15824" y="24080"/>
                </a:lnTo>
                <a:cubicBezTo>
                  <a:pt x="15812" y="24222"/>
                  <a:pt x="15789" y="24341"/>
                  <a:pt x="15765" y="24461"/>
                </a:cubicBezTo>
                <a:lnTo>
                  <a:pt x="15741" y="24580"/>
                </a:lnTo>
                <a:cubicBezTo>
                  <a:pt x="15646" y="24615"/>
                  <a:pt x="15551" y="24663"/>
                  <a:pt x="15431" y="24722"/>
                </a:cubicBezTo>
                <a:cubicBezTo>
                  <a:pt x="15336" y="24758"/>
                  <a:pt x="15265" y="24782"/>
                  <a:pt x="15158" y="24818"/>
                </a:cubicBezTo>
                <a:cubicBezTo>
                  <a:pt x="15074" y="24842"/>
                  <a:pt x="14979" y="24877"/>
                  <a:pt x="14896" y="24889"/>
                </a:cubicBezTo>
                <a:lnTo>
                  <a:pt x="14848" y="24901"/>
                </a:lnTo>
                <a:cubicBezTo>
                  <a:pt x="14789" y="24913"/>
                  <a:pt x="14741" y="24925"/>
                  <a:pt x="14681" y="24949"/>
                </a:cubicBezTo>
                <a:cubicBezTo>
                  <a:pt x="14622" y="24961"/>
                  <a:pt x="14574" y="24972"/>
                  <a:pt x="14515" y="24984"/>
                </a:cubicBezTo>
                <a:cubicBezTo>
                  <a:pt x="14491" y="25008"/>
                  <a:pt x="14455" y="25008"/>
                  <a:pt x="14431" y="25020"/>
                </a:cubicBezTo>
                <a:cubicBezTo>
                  <a:pt x="14396" y="25032"/>
                  <a:pt x="14372" y="25032"/>
                  <a:pt x="14348" y="25044"/>
                </a:cubicBezTo>
                <a:lnTo>
                  <a:pt x="14229" y="25080"/>
                </a:lnTo>
                <a:cubicBezTo>
                  <a:pt x="14122" y="25115"/>
                  <a:pt x="14015" y="25139"/>
                  <a:pt x="13896" y="25163"/>
                </a:cubicBezTo>
                <a:cubicBezTo>
                  <a:pt x="13884" y="25163"/>
                  <a:pt x="13848" y="25187"/>
                  <a:pt x="13836" y="25187"/>
                </a:cubicBezTo>
                <a:cubicBezTo>
                  <a:pt x="13788" y="25199"/>
                  <a:pt x="13753" y="25199"/>
                  <a:pt x="13705" y="25211"/>
                </a:cubicBezTo>
                <a:lnTo>
                  <a:pt x="13669" y="25211"/>
                </a:lnTo>
                <a:cubicBezTo>
                  <a:pt x="13610" y="25223"/>
                  <a:pt x="13550" y="25246"/>
                  <a:pt x="13491" y="25246"/>
                </a:cubicBezTo>
                <a:lnTo>
                  <a:pt x="13443" y="25258"/>
                </a:lnTo>
                <a:lnTo>
                  <a:pt x="13717" y="25258"/>
                </a:lnTo>
                <a:cubicBezTo>
                  <a:pt x="13777" y="25258"/>
                  <a:pt x="13824" y="25258"/>
                  <a:pt x="13884" y="25246"/>
                </a:cubicBezTo>
                <a:cubicBezTo>
                  <a:pt x="13919" y="25246"/>
                  <a:pt x="13955" y="25234"/>
                  <a:pt x="14003" y="25234"/>
                </a:cubicBezTo>
                <a:cubicBezTo>
                  <a:pt x="14086" y="25211"/>
                  <a:pt x="14181" y="25211"/>
                  <a:pt x="14265" y="25199"/>
                </a:cubicBezTo>
                <a:lnTo>
                  <a:pt x="14896" y="25115"/>
                </a:lnTo>
                <a:cubicBezTo>
                  <a:pt x="14991" y="25092"/>
                  <a:pt x="15110" y="25068"/>
                  <a:pt x="15217" y="25032"/>
                </a:cubicBezTo>
                <a:cubicBezTo>
                  <a:pt x="15277" y="25020"/>
                  <a:pt x="15324" y="25008"/>
                  <a:pt x="15384" y="24996"/>
                </a:cubicBezTo>
                <a:cubicBezTo>
                  <a:pt x="15443" y="24972"/>
                  <a:pt x="15503" y="24961"/>
                  <a:pt x="15551" y="24937"/>
                </a:cubicBezTo>
                <a:lnTo>
                  <a:pt x="15551" y="24937"/>
                </a:lnTo>
                <a:cubicBezTo>
                  <a:pt x="15408" y="25365"/>
                  <a:pt x="15277" y="25794"/>
                  <a:pt x="15158" y="26246"/>
                </a:cubicBezTo>
                <a:cubicBezTo>
                  <a:pt x="15074" y="26556"/>
                  <a:pt x="14991" y="26866"/>
                  <a:pt x="14908" y="27175"/>
                </a:cubicBezTo>
                <a:cubicBezTo>
                  <a:pt x="14896" y="27235"/>
                  <a:pt x="14872" y="27318"/>
                  <a:pt x="14860" y="27378"/>
                </a:cubicBezTo>
                <a:cubicBezTo>
                  <a:pt x="14777" y="27687"/>
                  <a:pt x="14669" y="27985"/>
                  <a:pt x="14562" y="28282"/>
                </a:cubicBezTo>
                <a:cubicBezTo>
                  <a:pt x="14515" y="28425"/>
                  <a:pt x="14455" y="28568"/>
                  <a:pt x="14396" y="28699"/>
                </a:cubicBezTo>
                <a:lnTo>
                  <a:pt x="14217" y="29104"/>
                </a:lnTo>
                <a:cubicBezTo>
                  <a:pt x="14146" y="29283"/>
                  <a:pt x="14062" y="29461"/>
                  <a:pt x="13967" y="29616"/>
                </a:cubicBezTo>
                <a:cubicBezTo>
                  <a:pt x="13896" y="29783"/>
                  <a:pt x="13800" y="29949"/>
                  <a:pt x="13729" y="30092"/>
                </a:cubicBezTo>
                <a:cubicBezTo>
                  <a:pt x="13646" y="30271"/>
                  <a:pt x="13550" y="30437"/>
                  <a:pt x="13467" y="30616"/>
                </a:cubicBezTo>
                <a:cubicBezTo>
                  <a:pt x="13407" y="30842"/>
                  <a:pt x="13336" y="31009"/>
                  <a:pt x="13253" y="31164"/>
                </a:cubicBezTo>
                <a:cubicBezTo>
                  <a:pt x="13122" y="31461"/>
                  <a:pt x="12991" y="31771"/>
                  <a:pt x="12860" y="32092"/>
                </a:cubicBezTo>
                <a:cubicBezTo>
                  <a:pt x="12753" y="32319"/>
                  <a:pt x="12645" y="32533"/>
                  <a:pt x="12526" y="32759"/>
                </a:cubicBezTo>
                <a:cubicBezTo>
                  <a:pt x="12479" y="32854"/>
                  <a:pt x="12419" y="32938"/>
                  <a:pt x="12383" y="33009"/>
                </a:cubicBezTo>
                <a:cubicBezTo>
                  <a:pt x="12229" y="33283"/>
                  <a:pt x="12086" y="33533"/>
                  <a:pt x="11931" y="33807"/>
                </a:cubicBezTo>
                <a:cubicBezTo>
                  <a:pt x="11788" y="34081"/>
                  <a:pt x="11621" y="34366"/>
                  <a:pt x="11455" y="34640"/>
                </a:cubicBezTo>
                <a:lnTo>
                  <a:pt x="11098" y="35212"/>
                </a:lnTo>
                <a:cubicBezTo>
                  <a:pt x="11038" y="35307"/>
                  <a:pt x="10967" y="35414"/>
                  <a:pt x="10907" y="35498"/>
                </a:cubicBezTo>
                <a:cubicBezTo>
                  <a:pt x="10871" y="35545"/>
                  <a:pt x="10824" y="35593"/>
                  <a:pt x="10800" y="35629"/>
                </a:cubicBezTo>
                <a:cubicBezTo>
                  <a:pt x="10859" y="35426"/>
                  <a:pt x="10919" y="35236"/>
                  <a:pt x="10967" y="35021"/>
                </a:cubicBezTo>
                <a:cubicBezTo>
                  <a:pt x="11026" y="34736"/>
                  <a:pt x="11098" y="34474"/>
                  <a:pt x="11157" y="34188"/>
                </a:cubicBezTo>
                <a:cubicBezTo>
                  <a:pt x="11217" y="33926"/>
                  <a:pt x="11276" y="33652"/>
                  <a:pt x="11336" y="33366"/>
                </a:cubicBezTo>
                <a:cubicBezTo>
                  <a:pt x="11395" y="33093"/>
                  <a:pt x="11443" y="32819"/>
                  <a:pt x="11479" y="32533"/>
                </a:cubicBezTo>
                <a:cubicBezTo>
                  <a:pt x="11526" y="32259"/>
                  <a:pt x="11574" y="31985"/>
                  <a:pt x="11598" y="31699"/>
                </a:cubicBezTo>
                <a:lnTo>
                  <a:pt x="11693" y="30985"/>
                </a:lnTo>
                <a:cubicBezTo>
                  <a:pt x="11764" y="30426"/>
                  <a:pt x="11824" y="29842"/>
                  <a:pt x="11883" y="29283"/>
                </a:cubicBezTo>
                <a:cubicBezTo>
                  <a:pt x="11919" y="28961"/>
                  <a:pt x="11943" y="28651"/>
                  <a:pt x="11955" y="28342"/>
                </a:cubicBezTo>
                <a:cubicBezTo>
                  <a:pt x="11979" y="28330"/>
                  <a:pt x="11991" y="28306"/>
                  <a:pt x="11991" y="28294"/>
                </a:cubicBezTo>
                <a:cubicBezTo>
                  <a:pt x="12002" y="28187"/>
                  <a:pt x="12038" y="28068"/>
                  <a:pt x="12062" y="27973"/>
                </a:cubicBezTo>
                <a:cubicBezTo>
                  <a:pt x="12098" y="27854"/>
                  <a:pt x="12122" y="27735"/>
                  <a:pt x="12157" y="27628"/>
                </a:cubicBezTo>
                <a:cubicBezTo>
                  <a:pt x="12181" y="27556"/>
                  <a:pt x="12193" y="27473"/>
                  <a:pt x="12229" y="27401"/>
                </a:cubicBezTo>
                <a:cubicBezTo>
                  <a:pt x="12253" y="27330"/>
                  <a:pt x="12276" y="27235"/>
                  <a:pt x="12300" y="27163"/>
                </a:cubicBezTo>
                <a:cubicBezTo>
                  <a:pt x="12312" y="27116"/>
                  <a:pt x="12348" y="27056"/>
                  <a:pt x="12360" y="27020"/>
                </a:cubicBezTo>
                <a:cubicBezTo>
                  <a:pt x="12372" y="26985"/>
                  <a:pt x="12372" y="26961"/>
                  <a:pt x="12395" y="26925"/>
                </a:cubicBezTo>
                <a:cubicBezTo>
                  <a:pt x="12419" y="26854"/>
                  <a:pt x="12467" y="26758"/>
                  <a:pt x="12491" y="26687"/>
                </a:cubicBezTo>
                <a:cubicBezTo>
                  <a:pt x="12538" y="26604"/>
                  <a:pt x="12574" y="26508"/>
                  <a:pt x="12610" y="26425"/>
                </a:cubicBezTo>
                <a:cubicBezTo>
                  <a:pt x="12657" y="26318"/>
                  <a:pt x="12705" y="26223"/>
                  <a:pt x="12764" y="26127"/>
                </a:cubicBezTo>
                <a:cubicBezTo>
                  <a:pt x="12812" y="26020"/>
                  <a:pt x="12872" y="25925"/>
                  <a:pt x="12907" y="25830"/>
                </a:cubicBezTo>
                <a:cubicBezTo>
                  <a:pt x="12955" y="25734"/>
                  <a:pt x="13015" y="25627"/>
                  <a:pt x="13062" y="25544"/>
                </a:cubicBezTo>
                <a:cubicBezTo>
                  <a:pt x="13106" y="25457"/>
                  <a:pt x="13160" y="25379"/>
                  <a:pt x="13196" y="25294"/>
                </a:cubicBezTo>
                <a:lnTo>
                  <a:pt x="13196" y="25294"/>
                </a:lnTo>
                <a:cubicBezTo>
                  <a:pt x="13195" y="25294"/>
                  <a:pt x="13194" y="25294"/>
                  <a:pt x="13193" y="25294"/>
                </a:cubicBezTo>
                <a:cubicBezTo>
                  <a:pt x="13193" y="25270"/>
                  <a:pt x="13205" y="25270"/>
                  <a:pt x="13205" y="25258"/>
                </a:cubicBezTo>
                <a:lnTo>
                  <a:pt x="13319" y="25258"/>
                </a:lnTo>
                <a:cubicBezTo>
                  <a:pt x="13390" y="25142"/>
                  <a:pt x="13482" y="25003"/>
                  <a:pt x="13562" y="24865"/>
                </a:cubicBezTo>
                <a:cubicBezTo>
                  <a:pt x="13610" y="24794"/>
                  <a:pt x="13669" y="24722"/>
                  <a:pt x="13729" y="24651"/>
                </a:cubicBezTo>
                <a:cubicBezTo>
                  <a:pt x="13788" y="24568"/>
                  <a:pt x="13848" y="24496"/>
                  <a:pt x="13907" y="24413"/>
                </a:cubicBezTo>
                <a:cubicBezTo>
                  <a:pt x="13907" y="24413"/>
                  <a:pt x="13907" y="24389"/>
                  <a:pt x="13919" y="24389"/>
                </a:cubicBezTo>
                <a:lnTo>
                  <a:pt x="13943" y="24377"/>
                </a:lnTo>
                <a:lnTo>
                  <a:pt x="13955" y="24365"/>
                </a:lnTo>
                <a:lnTo>
                  <a:pt x="13955" y="24353"/>
                </a:lnTo>
                <a:lnTo>
                  <a:pt x="13967" y="24341"/>
                </a:lnTo>
                <a:lnTo>
                  <a:pt x="13979" y="24318"/>
                </a:lnTo>
                <a:cubicBezTo>
                  <a:pt x="14003" y="24306"/>
                  <a:pt x="14003" y="24294"/>
                  <a:pt x="14015" y="24282"/>
                </a:cubicBezTo>
                <a:cubicBezTo>
                  <a:pt x="14062" y="24222"/>
                  <a:pt x="14122" y="24139"/>
                  <a:pt x="14158" y="24080"/>
                </a:cubicBezTo>
                <a:lnTo>
                  <a:pt x="14312" y="23889"/>
                </a:lnTo>
                <a:cubicBezTo>
                  <a:pt x="14360" y="23829"/>
                  <a:pt x="14396" y="23782"/>
                  <a:pt x="14443" y="23722"/>
                </a:cubicBezTo>
                <a:cubicBezTo>
                  <a:pt x="14491" y="23663"/>
                  <a:pt x="14539" y="23627"/>
                  <a:pt x="14574" y="23568"/>
                </a:cubicBezTo>
                <a:lnTo>
                  <a:pt x="14848" y="23246"/>
                </a:lnTo>
                <a:cubicBezTo>
                  <a:pt x="14920" y="23163"/>
                  <a:pt x="14991" y="23056"/>
                  <a:pt x="15074" y="22948"/>
                </a:cubicBezTo>
                <a:cubicBezTo>
                  <a:pt x="15134" y="22877"/>
                  <a:pt x="15170" y="22817"/>
                  <a:pt x="15229" y="22746"/>
                </a:cubicBezTo>
                <a:cubicBezTo>
                  <a:pt x="15289" y="22675"/>
                  <a:pt x="15372" y="22579"/>
                  <a:pt x="15431" y="22508"/>
                </a:cubicBezTo>
                <a:lnTo>
                  <a:pt x="15431" y="22496"/>
                </a:lnTo>
                <a:cubicBezTo>
                  <a:pt x="15467" y="22448"/>
                  <a:pt x="15503" y="22401"/>
                  <a:pt x="15527" y="22353"/>
                </a:cubicBezTo>
                <a:lnTo>
                  <a:pt x="15551" y="22329"/>
                </a:lnTo>
                <a:lnTo>
                  <a:pt x="15574" y="22282"/>
                </a:lnTo>
                <a:lnTo>
                  <a:pt x="15586" y="22270"/>
                </a:lnTo>
                <a:cubicBezTo>
                  <a:pt x="15610" y="22258"/>
                  <a:pt x="15622" y="22222"/>
                  <a:pt x="15634" y="22210"/>
                </a:cubicBezTo>
                <a:cubicBezTo>
                  <a:pt x="15646" y="22175"/>
                  <a:pt x="15682" y="22115"/>
                  <a:pt x="15670" y="22055"/>
                </a:cubicBezTo>
                <a:cubicBezTo>
                  <a:pt x="15670" y="22044"/>
                  <a:pt x="15670" y="22032"/>
                  <a:pt x="15646" y="22032"/>
                </a:cubicBezTo>
                <a:lnTo>
                  <a:pt x="15622" y="22032"/>
                </a:lnTo>
                <a:cubicBezTo>
                  <a:pt x="15574" y="22032"/>
                  <a:pt x="15515" y="22055"/>
                  <a:pt x="15467" y="22091"/>
                </a:cubicBezTo>
                <a:lnTo>
                  <a:pt x="15431" y="22139"/>
                </a:lnTo>
                <a:lnTo>
                  <a:pt x="15408" y="22151"/>
                </a:lnTo>
                <a:lnTo>
                  <a:pt x="15348" y="22210"/>
                </a:lnTo>
                <a:cubicBezTo>
                  <a:pt x="15312" y="22270"/>
                  <a:pt x="15265" y="22317"/>
                  <a:pt x="15217" y="22377"/>
                </a:cubicBezTo>
                <a:cubicBezTo>
                  <a:pt x="15134" y="22472"/>
                  <a:pt x="15027" y="22579"/>
                  <a:pt x="14931" y="22686"/>
                </a:cubicBezTo>
                <a:cubicBezTo>
                  <a:pt x="14860" y="22758"/>
                  <a:pt x="14800" y="22853"/>
                  <a:pt x="14729" y="22925"/>
                </a:cubicBezTo>
                <a:cubicBezTo>
                  <a:pt x="14669" y="22996"/>
                  <a:pt x="14598" y="23091"/>
                  <a:pt x="14539" y="23163"/>
                </a:cubicBezTo>
                <a:cubicBezTo>
                  <a:pt x="14491" y="23222"/>
                  <a:pt x="14443" y="23270"/>
                  <a:pt x="14396" y="23329"/>
                </a:cubicBezTo>
                <a:cubicBezTo>
                  <a:pt x="14312" y="23425"/>
                  <a:pt x="14217" y="23532"/>
                  <a:pt x="14134" y="23651"/>
                </a:cubicBezTo>
                <a:cubicBezTo>
                  <a:pt x="14003" y="23818"/>
                  <a:pt x="13848" y="23996"/>
                  <a:pt x="13729" y="24163"/>
                </a:cubicBezTo>
                <a:cubicBezTo>
                  <a:pt x="13586" y="24353"/>
                  <a:pt x="13467" y="24520"/>
                  <a:pt x="13360" y="24675"/>
                </a:cubicBezTo>
                <a:cubicBezTo>
                  <a:pt x="13300" y="24770"/>
                  <a:pt x="13241" y="24853"/>
                  <a:pt x="13169" y="24972"/>
                </a:cubicBezTo>
                <a:cubicBezTo>
                  <a:pt x="13145" y="25008"/>
                  <a:pt x="13122" y="25032"/>
                  <a:pt x="13110" y="25068"/>
                </a:cubicBezTo>
                <a:lnTo>
                  <a:pt x="13074" y="25115"/>
                </a:lnTo>
                <a:lnTo>
                  <a:pt x="13062" y="25127"/>
                </a:lnTo>
                <a:lnTo>
                  <a:pt x="13062" y="25092"/>
                </a:lnTo>
                <a:lnTo>
                  <a:pt x="13062" y="24996"/>
                </a:lnTo>
                <a:cubicBezTo>
                  <a:pt x="13098" y="24913"/>
                  <a:pt x="13098" y="24853"/>
                  <a:pt x="13098" y="24818"/>
                </a:cubicBezTo>
                <a:cubicBezTo>
                  <a:pt x="13098" y="24770"/>
                  <a:pt x="13098" y="24711"/>
                  <a:pt x="13110" y="24663"/>
                </a:cubicBezTo>
                <a:cubicBezTo>
                  <a:pt x="13122" y="24580"/>
                  <a:pt x="13122" y="24472"/>
                  <a:pt x="13134" y="24353"/>
                </a:cubicBezTo>
                <a:lnTo>
                  <a:pt x="13181" y="24127"/>
                </a:lnTo>
                <a:cubicBezTo>
                  <a:pt x="13193" y="24056"/>
                  <a:pt x="13217" y="23996"/>
                  <a:pt x="13229" y="23937"/>
                </a:cubicBezTo>
                <a:cubicBezTo>
                  <a:pt x="13241" y="23877"/>
                  <a:pt x="13253" y="23806"/>
                  <a:pt x="13276" y="23722"/>
                </a:cubicBezTo>
                <a:cubicBezTo>
                  <a:pt x="13288" y="23651"/>
                  <a:pt x="13300" y="23579"/>
                  <a:pt x="13336" y="23508"/>
                </a:cubicBezTo>
                <a:lnTo>
                  <a:pt x="13348" y="23472"/>
                </a:lnTo>
                <a:cubicBezTo>
                  <a:pt x="13360" y="23448"/>
                  <a:pt x="13360" y="23413"/>
                  <a:pt x="13372" y="23389"/>
                </a:cubicBezTo>
                <a:cubicBezTo>
                  <a:pt x="13372" y="23365"/>
                  <a:pt x="13396" y="23353"/>
                  <a:pt x="13396" y="23341"/>
                </a:cubicBezTo>
                <a:cubicBezTo>
                  <a:pt x="13407" y="23306"/>
                  <a:pt x="13407" y="23282"/>
                  <a:pt x="13419" y="23270"/>
                </a:cubicBezTo>
                <a:lnTo>
                  <a:pt x="13419" y="23246"/>
                </a:lnTo>
                <a:cubicBezTo>
                  <a:pt x="13419" y="23234"/>
                  <a:pt x="13431" y="23222"/>
                  <a:pt x="13431" y="23222"/>
                </a:cubicBezTo>
                <a:cubicBezTo>
                  <a:pt x="13443" y="23187"/>
                  <a:pt x="13443" y="23175"/>
                  <a:pt x="13467" y="23151"/>
                </a:cubicBezTo>
                <a:lnTo>
                  <a:pt x="13479" y="23103"/>
                </a:lnTo>
                <a:lnTo>
                  <a:pt x="13503" y="23044"/>
                </a:lnTo>
                <a:cubicBezTo>
                  <a:pt x="13586" y="22877"/>
                  <a:pt x="13657" y="22698"/>
                  <a:pt x="13741" y="22532"/>
                </a:cubicBezTo>
                <a:cubicBezTo>
                  <a:pt x="13836" y="22353"/>
                  <a:pt x="13919" y="22198"/>
                  <a:pt x="14015" y="22044"/>
                </a:cubicBezTo>
                <a:lnTo>
                  <a:pt x="14027" y="22020"/>
                </a:lnTo>
                <a:cubicBezTo>
                  <a:pt x="14062" y="21972"/>
                  <a:pt x="14074" y="21924"/>
                  <a:pt x="14098" y="21901"/>
                </a:cubicBezTo>
                <a:cubicBezTo>
                  <a:pt x="14134" y="21853"/>
                  <a:pt x="14181" y="21794"/>
                  <a:pt x="14205" y="21746"/>
                </a:cubicBezTo>
                <a:cubicBezTo>
                  <a:pt x="14241" y="21722"/>
                  <a:pt x="14265" y="21674"/>
                  <a:pt x="14312" y="21627"/>
                </a:cubicBezTo>
                <a:lnTo>
                  <a:pt x="14419" y="21520"/>
                </a:lnTo>
                <a:cubicBezTo>
                  <a:pt x="14491" y="21448"/>
                  <a:pt x="14562" y="21389"/>
                  <a:pt x="14658" y="21317"/>
                </a:cubicBezTo>
                <a:cubicBezTo>
                  <a:pt x="14681" y="21305"/>
                  <a:pt x="14693" y="21282"/>
                  <a:pt x="14729" y="21270"/>
                </a:cubicBezTo>
                <a:lnTo>
                  <a:pt x="14812" y="21222"/>
                </a:lnTo>
                <a:cubicBezTo>
                  <a:pt x="14836" y="21210"/>
                  <a:pt x="14860" y="21198"/>
                  <a:pt x="14872" y="21198"/>
                </a:cubicBezTo>
                <a:cubicBezTo>
                  <a:pt x="14908" y="21186"/>
                  <a:pt x="14931" y="21162"/>
                  <a:pt x="14979" y="21139"/>
                </a:cubicBezTo>
                <a:cubicBezTo>
                  <a:pt x="15015" y="21127"/>
                  <a:pt x="15050" y="21103"/>
                  <a:pt x="15098" y="21091"/>
                </a:cubicBezTo>
                <a:lnTo>
                  <a:pt x="15229" y="21043"/>
                </a:lnTo>
                <a:cubicBezTo>
                  <a:pt x="15277" y="21032"/>
                  <a:pt x="15324" y="21020"/>
                  <a:pt x="15372" y="21020"/>
                </a:cubicBezTo>
                <a:close/>
                <a:moveTo>
                  <a:pt x="22123" y="30259"/>
                </a:moveTo>
                <a:lnTo>
                  <a:pt x="22123" y="30271"/>
                </a:lnTo>
                <a:lnTo>
                  <a:pt x="22123" y="30283"/>
                </a:lnTo>
                <a:cubicBezTo>
                  <a:pt x="22111" y="30366"/>
                  <a:pt x="22087" y="30437"/>
                  <a:pt x="22051" y="30497"/>
                </a:cubicBezTo>
                <a:cubicBezTo>
                  <a:pt x="22028" y="30568"/>
                  <a:pt x="22004" y="30628"/>
                  <a:pt x="21980" y="30687"/>
                </a:cubicBezTo>
                <a:cubicBezTo>
                  <a:pt x="21932" y="30795"/>
                  <a:pt x="21885" y="30902"/>
                  <a:pt x="21849" y="31021"/>
                </a:cubicBezTo>
                <a:cubicBezTo>
                  <a:pt x="21813" y="31080"/>
                  <a:pt x="21801" y="31140"/>
                  <a:pt x="21766" y="31199"/>
                </a:cubicBezTo>
                <a:cubicBezTo>
                  <a:pt x="21694" y="31378"/>
                  <a:pt x="21623" y="31533"/>
                  <a:pt x="21563" y="31711"/>
                </a:cubicBezTo>
                <a:cubicBezTo>
                  <a:pt x="21432" y="32033"/>
                  <a:pt x="21313" y="32366"/>
                  <a:pt x="21170" y="32723"/>
                </a:cubicBezTo>
                <a:cubicBezTo>
                  <a:pt x="21111" y="32902"/>
                  <a:pt x="21039" y="33069"/>
                  <a:pt x="20992" y="33247"/>
                </a:cubicBezTo>
                <a:cubicBezTo>
                  <a:pt x="20932" y="33414"/>
                  <a:pt x="20896" y="33593"/>
                  <a:pt x="20837" y="33759"/>
                </a:cubicBezTo>
                <a:cubicBezTo>
                  <a:pt x="20813" y="33795"/>
                  <a:pt x="20801" y="33855"/>
                  <a:pt x="20789" y="33902"/>
                </a:cubicBezTo>
                <a:cubicBezTo>
                  <a:pt x="20754" y="34021"/>
                  <a:pt x="20718" y="34152"/>
                  <a:pt x="20670" y="34271"/>
                </a:cubicBezTo>
                <a:cubicBezTo>
                  <a:pt x="20635" y="34366"/>
                  <a:pt x="20611" y="34474"/>
                  <a:pt x="20563" y="34557"/>
                </a:cubicBezTo>
                <a:lnTo>
                  <a:pt x="20480" y="34783"/>
                </a:lnTo>
                <a:lnTo>
                  <a:pt x="20480" y="34795"/>
                </a:lnTo>
                <a:lnTo>
                  <a:pt x="20456" y="34831"/>
                </a:lnTo>
                <a:cubicBezTo>
                  <a:pt x="20444" y="34867"/>
                  <a:pt x="20420" y="34902"/>
                  <a:pt x="20396" y="34950"/>
                </a:cubicBezTo>
                <a:cubicBezTo>
                  <a:pt x="20373" y="34986"/>
                  <a:pt x="20361" y="35033"/>
                  <a:pt x="20325" y="35081"/>
                </a:cubicBezTo>
                <a:lnTo>
                  <a:pt x="20242" y="35212"/>
                </a:lnTo>
                <a:cubicBezTo>
                  <a:pt x="20206" y="35248"/>
                  <a:pt x="20194" y="35295"/>
                  <a:pt x="20158" y="35319"/>
                </a:cubicBezTo>
                <a:lnTo>
                  <a:pt x="20146" y="35355"/>
                </a:lnTo>
                <a:lnTo>
                  <a:pt x="20123" y="35390"/>
                </a:lnTo>
                <a:lnTo>
                  <a:pt x="20087" y="35438"/>
                </a:lnTo>
                <a:cubicBezTo>
                  <a:pt x="20003" y="35545"/>
                  <a:pt x="19920" y="35629"/>
                  <a:pt x="19837" y="35736"/>
                </a:cubicBezTo>
                <a:lnTo>
                  <a:pt x="19551" y="36021"/>
                </a:lnTo>
                <a:lnTo>
                  <a:pt x="19527" y="36033"/>
                </a:lnTo>
                <a:cubicBezTo>
                  <a:pt x="19468" y="36093"/>
                  <a:pt x="19408" y="36152"/>
                  <a:pt x="19349" y="36200"/>
                </a:cubicBezTo>
                <a:lnTo>
                  <a:pt x="19253" y="36283"/>
                </a:lnTo>
                <a:cubicBezTo>
                  <a:pt x="19170" y="36355"/>
                  <a:pt x="19087" y="36438"/>
                  <a:pt x="19003" y="36522"/>
                </a:cubicBezTo>
                <a:cubicBezTo>
                  <a:pt x="18932" y="36593"/>
                  <a:pt x="18837" y="36652"/>
                  <a:pt x="18753" y="36736"/>
                </a:cubicBezTo>
                <a:lnTo>
                  <a:pt x="18718" y="36748"/>
                </a:lnTo>
                <a:lnTo>
                  <a:pt x="18670" y="36772"/>
                </a:lnTo>
                <a:cubicBezTo>
                  <a:pt x="18599" y="36831"/>
                  <a:pt x="18515" y="36879"/>
                  <a:pt x="18420" y="36926"/>
                </a:cubicBezTo>
                <a:lnTo>
                  <a:pt x="18241" y="37010"/>
                </a:lnTo>
                <a:lnTo>
                  <a:pt x="18063" y="37105"/>
                </a:lnTo>
                <a:cubicBezTo>
                  <a:pt x="18039" y="37117"/>
                  <a:pt x="17991" y="37129"/>
                  <a:pt x="17956" y="37153"/>
                </a:cubicBezTo>
                <a:cubicBezTo>
                  <a:pt x="17932" y="37164"/>
                  <a:pt x="17920" y="37164"/>
                  <a:pt x="17884" y="37176"/>
                </a:cubicBezTo>
                <a:cubicBezTo>
                  <a:pt x="17872" y="37188"/>
                  <a:pt x="17860" y="37188"/>
                  <a:pt x="17837" y="37188"/>
                </a:cubicBezTo>
                <a:cubicBezTo>
                  <a:pt x="17825" y="37188"/>
                  <a:pt x="17813" y="37212"/>
                  <a:pt x="17801" y="37212"/>
                </a:cubicBezTo>
                <a:cubicBezTo>
                  <a:pt x="17765" y="37224"/>
                  <a:pt x="17753" y="37224"/>
                  <a:pt x="17717" y="37236"/>
                </a:cubicBezTo>
                <a:lnTo>
                  <a:pt x="17646" y="37272"/>
                </a:lnTo>
                <a:lnTo>
                  <a:pt x="17575" y="37295"/>
                </a:lnTo>
                <a:cubicBezTo>
                  <a:pt x="17539" y="37307"/>
                  <a:pt x="17515" y="37331"/>
                  <a:pt x="17467" y="37331"/>
                </a:cubicBezTo>
                <a:lnTo>
                  <a:pt x="17444" y="37343"/>
                </a:lnTo>
                <a:cubicBezTo>
                  <a:pt x="17396" y="37355"/>
                  <a:pt x="17348" y="37367"/>
                  <a:pt x="17325" y="37367"/>
                </a:cubicBezTo>
                <a:lnTo>
                  <a:pt x="17265" y="37391"/>
                </a:lnTo>
                <a:cubicBezTo>
                  <a:pt x="17229" y="37391"/>
                  <a:pt x="17206" y="37403"/>
                  <a:pt x="17170" y="37414"/>
                </a:cubicBezTo>
                <a:lnTo>
                  <a:pt x="16944" y="37462"/>
                </a:lnTo>
                <a:cubicBezTo>
                  <a:pt x="16872" y="37474"/>
                  <a:pt x="16789" y="37486"/>
                  <a:pt x="16705" y="37510"/>
                </a:cubicBezTo>
                <a:cubicBezTo>
                  <a:pt x="16622" y="37522"/>
                  <a:pt x="16527" y="37534"/>
                  <a:pt x="16432" y="37545"/>
                </a:cubicBezTo>
                <a:cubicBezTo>
                  <a:pt x="16372" y="37569"/>
                  <a:pt x="16313" y="37569"/>
                  <a:pt x="16253" y="37581"/>
                </a:cubicBezTo>
                <a:lnTo>
                  <a:pt x="16146" y="37581"/>
                </a:lnTo>
                <a:cubicBezTo>
                  <a:pt x="16110" y="37581"/>
                  <a:pt x="16086" y="37581"/>
                  <a:pt x="16039" y="37593"/>
                </a:cubicBezTo>
                <a:lnTo>
                  <a:pt x="15991" y="37593"/>
                </a:lnTo>
                <a:cubicBezTo>
                  <a:pt x="15955" y="37593"/>
                  <a:pt x="15908" y="37593"/>
                  <a:pt x="15860" y="37605"/>
                </a:cubicBezTo>
                <a:cubicBezTo>
                  <a:pt x="15753" y="37605"/>
                  <a:pt x="15670" y="37629"/>
                  <a:pt x="15562" y="37629"/>
                </a:cubicBezTo>
                <a:cubicBezTo>
                  <a:pt x="15479" y="37629"/>
                  <a:pt x="15384" y="37641"/>
                  <a:pt x="15312" y="37641"/>
                </a:cubicBezTo>
                <a:lnTo>
                  <a:pt x="15205" y="37641"/>
                </a:lnTo>
                <a:cubicBezTo>
                  <a:pt x="15146" y="37641"/>
                  <a:pt x="15098" y="37641"/>
                  <a:pt x="15039" y="37653"/>
                </a:cubicBezTo>
                <a:cubicBezTo>
                  <a:pt x="15003" y="37653"/>
                  <a:pt x="14955" y="37653"/>
                  <a:pt x="14896" y="37665"/>
                </a:cubicBezTo>
                <a:lnTo>
                  <a:pt x="14824" y="37665"/>
                </a:lnTo>
                <a:lnTo>
                  <a:pt x="14836" y="37653"/>
                </a:lnTo>
                <a:cubicBezTo>
                  <a:pt x="14908" y="37593"/>
                  <a:pt x="14967" y="37534"/>
                  <a:pt x="15039" y="37486"/>
                </a:cubicBezTo>
                <a:cubicBezTo>
                  <a:pt x="15086" y="37462"/>
                  <a:pt x="15134" y="37414"/>
                  <a:pt x="15181" y="37391"/>
                </a:cubicBezTo>
                <a:lnTo>
                  <a:pt x="15253" y="37331"/>
                </a:lnTo>
                <a:cubicBezTo>
                  <a:pt x="15324" y="37248"/>
                  <a:pt x="15420" y="37188"/>
                  <a:pt x="15503" y="37117"/>
                </a:cubicBezTo>
                <a:cubicBezTo>
                  <a:pt x="15741" y="36914"/>
                  <a:pt x="15979" y="36700"/>
                  <a:pt x="16170" y="36474"/>
                </a:cubicBezTo>
                <a:cubicBezTo>
                  <a:pt x="16277" y="36379"/>
                  <a:pt x="16384" y="36260"/>
                  <a:pt x="16467" y="36152"/>
                </a:cubicBezTo>
                <a:cubicBezTo>
                  <a:pt x="16574" y="36033"/>
                  <a:pt x="16670" y="35914"/>
                  <a:pt x="16741" y="35807"/>
                </a:cubicBezTo>
                <a:cubicBezTo>
                  <a:pt x="16813" y="35700"/>
                  <a:pt x="16884" y="35617"/>
                  <a:pt x="16967" y="35509"/>
                </a:cubicBezTo>
                <a:cubicBezTo>
                  <a:pt x="17063" y="35379"/>
                  <a:pt x="17170" y="35224"/>
                  <a:pt x="17289" y="35081"/>
                </a:cubicBezTo>
                <a:lnTo>
                  <a:pt x="17563" y="34771"/>
                </a:lnTo>
                <a:cubicBezTo>
                  <a:pt x="17646" y="34664"/>
                  <a:pt x="17753" y="34569"/>
                  <a:pt x="17825" y="34497"/>
                </a:cubicBezTo>
                <a:cubicBezTo>
                  <a:pt x="17884" y="34450"/>
                  <a:pt x="17944" y="34390"/>
                  <a:pt x="18003" y="34355"/>
                </a:cubicBezTo>
                <a:cubicBezTo>
                  <a:pt x="18110" y="34259"/>
                  <a:pt x="18194" y="34188"/>
                  <a:pt x="18289" y="34093"/>
                </a:cubicBezTo>
                <a:cubicBezTo>
                  <a:pt x="18432" y="33950"/>
                  <a:pt x="18587" y="33783"/>
                  <a:pt x="18718" y="33616"/>
                </a:cubicBezTo>
                <a:cubicBezTo>
                  <a:pt x="18837" y="33485"/>
                  <a:pt x="18944" y="33354"/>
                  <a:pt x="19063" y="33223"/>
                </a:cubicBezTo>
                <a:cubicBezTo>
                  <a:pt x="19134" y="33128"/>
                  <a:pt x="19194" y="33057"/>
                  <a:pt x="19265" y="32962"/>
                </a:cubicBezTo>
                <a:cubicBezTo>
                  <a:pt x="19372" y="32842"/>
                  <a:pt x="19468" y="32723"/>
                  <a:pt x="19551" y="32628"/>
                </a:cubicBezTo>
                <a:cubicBezTo>
                  <a:pt x="19611" y="32545"/>
                  <a:pt x="19670" y="32473"/>
                  <a:pt x="19718" y="32390"/>
                </a:cubicBezTo>
                <a:cubicBezTo>
                  <a:pt x="19742" y="32354"/>
                  <a:pt x="19765" y="32307"/>
                  <a:pt x="19789" y="32283"/>
                </a:cubicBezTo>
                <a:cubicBezTo>
                  <a:pt x="19825" y="32247"/>
                  <a:pt x="19837" y="32223"/>
                  <a:pt x="19861" y="32176"/>
                </a:cubicBezTo>
                <a:lnTo>
                  <a:pt x="19908" y="32116"/>
                </a:lnTo>
                <a:lnTo>
                  <a:pt x="19920" y="32104"/>
                </a:lnTo>
                <a:cubicBezTo>
                  <a:pt x="19944" y="32092"/>
                  <a:pt x="19956" y="32057"/>
                  <a:pt x="19968" y="32045"/>
                </a:cubicBezTo>
                <a:cubicBezTo>
                  <a:pt x="19968" y="32045"/>
                  <a:pt x="19980" y="32033"/>
                  <a:pt x="19980" y="32009"/>
                </a:cubicBezTo>
                <a:cubicBezTo>
                  <a:pt x="20003" y="31997"/>
                  <a:pt x="20015" y="31985"/>
                  <a:pt x="20027" y="31950"/>
                </a:cubicBezTo>
                <a:lnTo>
                  <a:pt x="20027" y="31938"/>
                </a:lnTo>
                <a:cubicBezTo>
                  <a:pt x="20039" y="31914"/>
                  <a:pt x="20039" y="31890"/>
                  <a:pt x="20027" y="31866"/>
                </a:cubicBezTo>
                <a:cubicBezTo>
                  <a:pt x="20015" y="31854"/>
                  <a:pt x="20003" y="31854"/>
                  <a:pt x="19980" y="31854"/>
                </a:cubicBezTo>
                <a:lnTo>
                  <a:pt x="19968" y="31854"/>
                </a:lnTo>
                <a:cubicBezTo>
                  <a:pt x="19956" y="31854"/>
                  <a:pt x="19944" y="31866"/>
                  <a:pt x="19920" y="31866"/>
                </a:cubicBezTo>
                <a:cubicBezTo>
                  <a:pt x="19908" y="31878"/>
                  <a:pt x="19908" y="31890"/>
                  <a:pt x="19896" y="31890"/>
                </a:cubicBezTo>
                <a:lnTo>
                  <a:pt x="19896" y="31914"/>
                </a:lnTo>
                <a:lnTo>
                  <a:pt x="19837" y="31985"/>
                </a:lnTo>
                <a:cubicBezTo>
                  <a:pt x="19765" y="32092"/>
                  <a:pt x="19670" y="32211"/>
                  <a:pt x="19599" y="32307"/>
                </a:cubicBezTo>
                <a:lnTo>
                  <a:pt x="19468" y="32485"/>
                </a:lnTo>
                <a:cubicBezTo>
                  <a:pt x="19420" y="32545"/>
                  <a:pt x="19372" y="32592"/>
                  <a:pt x="19349" y="32652"/>
                </a:cubicBezTo>
                <a:cubicBezTo>
                  <a:pt x="19170" y="32866"/>
                  <a:pt x="18991" y="33081"/>
                  <a:pt x="18789" y="33295"/>
                </a:cubicBezTo>
                <a:cubicBezTo>
                  <a:pt x="18658" y="33438"/>
                  <a:pt x="18527" y="33593"/>
                  <a:pt x="18372" y="33735"/>
                </a:cubicBezTo>
                <a:cubicBezTo>
                  <a:pt x="18337" y="33783"/>
                  <a:pt x="18289" y="33843"/>
                  <a:pt x="18229" y="33890"/>
                </a:cubicBezTo>
                <a:lnTo>
                  <a:pt x="18182" y="33938"/>
                </a:lnTo>
                <a:lnTo>
                  <a:pt x="18134" y="33974"/>
                </a:lnTo>
                <a:cubicBezTo>
                  <a:pt x="18039" y="34069"/>
                  <a:pt x="17920" y="34152"/>
                  <a:pt x="17813" y="34247"/>
                </a:cubicBezTo>
                <a:lnTo>
                  <a:pt x="17634" y="34378"/>
                </a:lnTo>
                <a:cubicBezTo>
                  <a:pt x="17575" y="34426"/>
                  <a:pt x="17515" y="34474"/>
                  <a:pt x="17456" y="34533"/>
                </a:cubicBezTo>
                <a:cubicBezTo>
                  <a:pt x="17241" y="34688"/>
                  <a:pt x="17051" y="34902"/>
                  <a:pt x="16825" y="35128"/>
                </a:cubicBezTo>
                <a:cubicBezTo>
                  <a:pt x="16741" y="35224"/>
                  <a:pt x="16646" y="35319"/>
                  <a:pt x="16563" y="35426"/>
                </a:cubicBezTo>
                <a:cubicBezTo>
                  <a:pt x="16444" y="35557"/>
                  <a:pt x="16336" y="35676"/>
                  <a:pt x="16217" y="35807"/>
                </a:cubicBezTo>
                <a:cubicBezTo>
                  <a:pt x="16051" y="35986"/>
                  <a:pt x="15860" y="36176"/>
                  <a:pt x="15622" y="36402"/>
                </a:cubicBezTo>
                <a:cubicBezTo>
                  <a:pt x="15455" y="36557"/>
                  <a:pt x="15277" y="36712"/>
                  <a:pt x="15134" y="36867"/>
                </a:cubicBezTo>
                <a:lnTo>
                  <a:pt x="14979" y="36998"/>
                </a:lnTo>
                <a:lnTo>
                  <a:pt x="14848" y="37117"/>
                </a:lnTo>
                <a:cubicBezTo>
                  <a:pt x="14777" y="37176"/>
                  <a:pt x="14705" y="37248"/>
                  <a:pt x="14646" y="37307"/>
                </a:cubicBezTo>
                <a:cubicBezTo>
                  <a:pt x="14598" y="37355"/>
                  <a:pt x="14550" y="37391"/>
                  <a:pt x="14527" y="37426"/>
                </a:cubicBezTo>
                <a:cubicBezTo>
                  <a:pt x="14467" y="37331"/>
                  <a:pt x="14479" y="37331"/>
                  <a:pt x="14479" y="37319"/>
                </a:cubicBezTo>
                <a:lnTo>
                  <a:pt x="14491" y="37284"/>
                </a:lnTo>
                <a:cubicBezTo>
                  <a:pt x="14539" y="37200"/>
                  <a:pt x="14598" y="37105"/>
                  <a:pt x="14646" y="37022"/>
                </a:cubicBezTo>
                <a:cubicBezTo>
                  <a:pt x="14669" y="36974"/>
                  <a:pt x="14681" y="36926"/>
                  <a:pt x="14717" y="36879"/>
                </a:cubicBezTo>
                <a:cubicBezTo>
                  <a:pt x="14729" y="36855"/>
                  <a:pt x="14741" y="36843"/>
                  <a:pt x="14765" y="36807"/>
                </a:cubicBezTo>
                <a:cubicBezTo>
                  <a:pt x="14800" y="36724"/>
                  <a:pt x="14848" y="36629"/>
                  <a:pt x="14896" y="36557"/>
                </a:cubicBezTo>
                <a:cubicBezTo>
                  <a:pt x="14943" y="36462"/>
                  <a:pt x="14967" y="36391"/>
                  <a:pt x="15003" y="36307"/>
                </a:cubicBezTo>
                <a:lnTo>
                  <a:pt x="15015" y="36283"/>
                </a:lnTo>
                <a:cubicBezTo>
                  <a:pt x="15074" y="36164"/>
                  <a:pt x="15122" y="36033"/>
                  <a:pt x="15158" y="35914"/>
                </a:cubicBezTo>
                <a:lnTo>
                  <a:pt x="15205" y="35795"/>
                </a:lnTo>
                <a:cubicBezTo>
                  <a:pt x="15265" y="35629"/>
                  <a:pt x="15336" y="35474"/>
                  <a:pt x="15420" y="35319"/>
                </a:cubicBezTo>
                <a:lnTo>
                  <a:pt x="15431" y="35295"/>
                </a:lnTo>
                <a:lnTo>
                  <a:pt x="15515" y="35117"/>
                </a:lnTo>
                <a:cubicBezTo>
                  <a:pt x="15527" y="35093"/>
                  <a:pt x="15527" y="35069"/>
                  <a:pt x="15551" y="35045"/>
                </a:cubicBezTo>
                <a:lnTo>
                  <a:pt x="15562" y="35021"/>
                </a:lnTo>
                <a:lnTo>
                  <a:pt x="15574" y="34986"/>
                </a:lnTo>
                <a:cubicBezTo>
                  <a:pt x="15586" y="34974"/>
                  <a:pt x="15586" y="34950"/>
                  <a:pt x="15610" y="34926"/>
                </a:cubicBezTo>
                <a:lnTo>
                  <a:pt x="15634" y="34867"/>
                </a:lnTo>
                <a:lnTo>
                  <a:pt x="15646" y="34843"/>
                </a:lnTo>
                <a:lnTo>
                  <a:pt x="15670" y="34807"/>
                </a:lnTo>
                <a:cubicBezTo>
                  <a:pt x="15682" y="34795"/>
                  <a:pt x="15682" y="34771"/>
                  <a:pt x="15693" y="34747"/>
                </a:cubicBezTo>
                <a:lnTo>
                  <a:pt x="15729" y="34712"/>
                </a:lnTo>
                <a:cubicBezTo>
                  <a:pt x="15753" y="34664"/>
                  <a:pt x="15765" y="34617"/>
                  <a:pt x="15801" y="34569"/>
                </a:cubicBezTo>
                <a:lnTo>
                  <a:pt x="15860" y="34486"/>
                </a:lnTo>
                <a:lnTo>
                  <a:pt x="15920" y="34390"/>
                </a:lnTo>
                <a:cubicBezTo>
                  <a:pt x="15932" y="34378"/>
                  <a:pt x="15955" y="34355"/>
                  <a:pt x="15967" y="34331"/>
                </a:cubicBezTo>
                <a:lnTo>
                  <a:pt x="15979" y="34307"/>
                </a:lnTo>
                <a:cubicBezTo>
                  <a:pt x="15991" y="34295"/>
                  <a:pt x="15991" y="34271"/>
                  <a:pt x="16003" y="34259"/>
                </a:cubicBezTo>
                <a:cubicBezTo>
                  <a:pt x="16027" y="34236"/>
                  <a:pt x="16039" y="34200"/>
                  <a:pt x="16074" y="34188"/>
                </a:cubicBezTo>
                <a:cubicBezTo>
                  <a:pt x="16086" y="34176"/>
                  <a:pt x="16086" y="34152"/>
                  <a:pt x="16098" y="34140"/>
                </a:cubicBezTo>
                <a:cubicBezTo>
                  <a:pt x="16110" y="34128"/>
                  <a:pt x="16110" y="34116"/>
                  <a:pt x="16134" y="34093"/>
                </a:cubicBezTo>
                <a:cubicBezTo>
                  <a:pt x="16158" y="34057"/>
                  <a:pt x="16193" y="34009"/>
                  <a:pt x="16229" y="33962"/>
                </a:cubicBezTo>
                <a:lnTo>
                  <a:pt x="16348" y="33819"/>
                </a:lnTo>
                <a:lnTo>
                  <a:pt x="16408" y="33735"/>
                </a:lnTo>
                <a:cubicBezTo>
                  <a:pt x="16444" y="33700"/>
                  <a:pt x="16467" y="33652"/>
                  <a:pt x="16515" y="33604"/>
                </a:cubicBezTo>
                <a:cubicBezTo>
                  <a:pt x="16551" y="33581"/>
                  <a:pt x="16563" y="33545"/>
                  <a:pt x="16586" y="33521"/>
                </a:cubicBezTo>
                <a:cubicBezTo>
                  <a:pt x="16622" y="33474"/>
                  <a:pt x="16670" y="33426"/>
                  <a:pt x="16694" y="33378"/>
                </a:cubicBezTo>
                <a:lnTo>
                  <a:pt x="16741" y="33319"/>
                </a:lnTo>
                <a:cubicBezTo>
                  <a:pt x="16753" y="33307"/>
                  <a:pt x="16753" y="33295"/>
                  <a:pt x="16765" y="33295"/>
                </a:cubicBezTo>
                <a:lnTo>
                  <a:pt x="16801" y="33259"/>
                </a:lnTo>
                <a:lnTo>
                  <a:pt x="16884" y="33164"/>
                </a:lnTo>
                <a:cubicBezTo>
                  <a:pt x="16920" y="33116"/>
                  <a:pt x="16944" y="33081"/>
                  <a:pt x="16991" y="33045"/>
                </a:cubicBezTo>
                <a:lnTo>
                  <a:pt x="17039" y="32997"/>
                </a:lnTo>
                <a:cubicBezTo>
                  <a:pt x="17122" y="32890"/>
                  <a:pt x="17217" y="32783"/>
                  <a:pt x="17325" y="32700"/>
                </a:cubicBezTo>
                <a:cubicBezTo>
                  <a:pt x="17336" y="32688"/>
                  <a:pt x="17348" y="32664"/>
                  <a:pt x="17384" y="32652"/>
                </a:cubicBezTo>
                <a:lnTo>
                  <a:pt x="17396" y="32640"/>
                </a:lnTo>
                <a:lnTo>
                  <a:pt x="17444" y="32592"/>
                </a:lnTo>
                <a:lnTo>
                  <a:pt x="17515" y="32533"/>
                </a:lnTo>
                <a:lnTo>
                  <a:pt x="17527" y="32521"/>
                </a:lnTo>
                <a:cubicBezTo>
                  <a:pt x="17539" y="32509"/>
                  <a:pt x="17563" y="32509"/>
                  <a:pt x="17563" y="32485"/>
                </a:cubicBezTo>
                <a:cubicBezTo>
                  <a:pt x="17575" y="32473"/>
                  <a:pt x="17598" y="32461"/>
                  <a:pt x="17622" y="32450"/>
                </a:cubicBezTo>
                <a:lnTo>
                  <a:pt x="17658" y="32414"/>
                </a:lnTo>
                <a:lnTo>
                  <a:pt x="17682" y="32414"/>
                </a:lnTo>
                <a:cubicBezTo>
                  <a:pt x="17694" y="32402"/>
                  <a:pt x="17706" y="32390"/>
                  <a:pt x="17717" y="32390"/>
                </a:cubicBezTo>
                <a:lnTo>
                  <a:pt x="17765" y="32354"/>
                </a:lnTo>
                <a:cubicBezTo>
                  <a:pt x="17813" y="32331"/>
                  <a:pt x="17860" y="32295"/>
                  <a:pt x="17896" y="32283"/>
                </a:cubicBezTo>
                <a:cubicBezTo>
                  <a:pt x="17956" y="32247"/>
                  <a:pt x="18015" y="32211"/>
                  <a:pt x="18075" y="32176"/>
                </a:cubicBezTo>
                <a:cubicBezTo>
                  <a:pt x="18158" y="32128"/>
                  <a:pt x="18229" y="32092"/>
                  <a:pt x="18289" y="32057"/>
                </a:cubicBezTo>
                <a:cubicBezTo>
                  <a:pt x="18432" y="31973"/>
                  <a:pt x="18587" y="31866"/>
                  <a:pt x="18718" y="31759"/>
                </a:cubicBezTo>
                <a:lnTo>
                  <a:pt x="18944" y="31580"/>
                </a:lnTo>
                <a:lnTo>
                  <a:pt x="19122" y="31449"/>
                </a:lnTo>
                <a:lnTo>
                  <a:pt x="19170" y="31414"/>
                </a:lnTo>
                <a:lnTo>
                  <a:pt x="19194" y="31402"/>
                </a:lnTo>
                <a:cubicBezTo>
                  <a:pt x="19206" y="31390"/>
                  <a:pt x="19230" y="31378"/>
                  <a:pt x="19253" y="31378"/>
                </a:cubicBezTo>
                <a:cubicBezTo>
                  <a:pt x="19265" y="31354"/>
                  <a:pt x="19289" y="31342"/>
                  <a:pt x="19313" y="31342"/>
                </a:cubicBezTo>
                <a:lnTo>
                  <a:pt x="19444" y="31259"/>
                </a:lnTo>
                <a:lnTo>
                  <a:pt x="19468" y="31259"/>
                </a:lnTo>
                <a:cubicBezTo>
                  <a:pt x="19503" y="31235"/>
                  <a:pt x="19551" y="31211"/>
                  <a:pt x="19599" y="31199"/>
                </a:cubicBezTo>
                <a:lnTo>
                  <a:pt x="19730" y="31152"/>
                </a:lnTo>
                <a:lnTo>
                  <a:pt x="19765" y="31152"/>
                </a:lnTo>
                <a:cubicBezTo>
                  <a:pt x="19789" y="31152"/>
                  <a:pt x="19825" y="31140"/>
                  <a:pt x="19849" y="31140"/>
                </a:cubicBezTo>
                <a:lnTo>
                  <a:pt x="19896" y="31116"/>
                </a:lnTo>
                <a:lnTo>
                  <a:pt x="19980" y="31116"/>
                </a:lnTo>
                <a:cubicBezTo>
                  <a:pt x="20015" y="31116"/>
                  <a:pt x="20063" y="31104"/>
                  <a:pt x="20087" y="31104"/>
                </a:cubicBezTo>
                <a:cubicBezTo>
                  <a:pt x="20123" y="31104"/>
                  <a:pt x="20158" y="31092"/>
                  <a:pt x="20194" y="31092"/>
                </a:cubicBezTo>
                <a:lnTo>
                  <a:pt x="20254" y="31080"/>
                </a:lnTo>
                <a:cubicBezTo>
                  <a:pt x="20325" y="31057"/>
                  <a:pt x="20420" y="31057"/>
                  <a:pt x="20492" y="31045"/>
                </a:cubicBezTo>
                <a:lnTo>
                  <a:pt x="20515" y="31045"/>
                </a:lnTo>
                <a:cubicBezTo>
                  <a:pt x="20551" y="31045"/>
                  <a:pt x="20575" y="31033"/>
                  <a:pt x="20611" y="31033"/>
                </a:cubicBezTo>
                <a:lnTo>
                  <a:pt x="20658" y="31021"/>
                </a:lnTo>
                <a:cubicBezTo>
                  <a:pt x="20682" y="31021"/>
                  <a:pt x="20730" y="30997"/>
                  <a:pt x="20754" y="30985"/>
                </a:cubicBezTo>
                <a:lnTo>
                  <a:pt x="20789" y="30973"/>
                </a:lnTo>
                <a:cubicBezTo>
                  <a:pt x="20813" y="30961"/>
                  <a:pt x="20861" y="30961"/>
                  <a:pt x="20896" y="30937"/>
                </a:cubicBezTo>
                <a:cubicBezTo>
                  <a:pt x="21016" y="30914"/>
                  <a:pt x="21111" y="30866"/>
                  <a:pt x="21206" y="30818"/>
                </a:cubicBezTo>
                <a:lnTo>
                  <a:pt x="21277" y="30783"/>
                </a:lnTo>
                <a:lnTo>
                  <a:pt x="21456" y="30687"/>
                </a:lnTo>
                <a:cubicBezTo>
                  <a:pt x="21551" y="30652"/>
                  <a:pt x="21635" y="30604"/>
                  <a:pt x="21706" y="30556"/>
                </a:cubicBezTo>
                <a:cubicBezTo>
                  <a:pt x="21789" y="30509"/>
                  <a:pt x="21861" y="30473"/>
                  <a:pt x="21932" y="30402"/>
                </a:cubicBezTo>
                <a:cubicBezTo>
                  <a:pt x="22004" y="30366"/>
                  <a:pt x="22063" y="30306"/>
                  <a:pt x="22123" y="30259"/>
                </a:cubicBezTo>
                <a:close/>
                <a:moveTo>
                  <a:pt x="10407" y="0"/>
                </a:moveTo>
                <a:cubicBezTo>
                  <a:pt x="10396" y="0"/>
                  <a:pt x="10384" y="2"/>
                  <a:pt x="10371" y="5"/>
                </a:cubicBezTo>
                <a:lnTo>
                  <a:pt x="10324" y="53"/>
                </a:lnTo>
                <a:cubicBezTo>
                  <a:pt x="10312" y="77"/>
                  <a:pt x="10312" y="88"/>
                  <a:pt x="10300" y="124"/>
                </a:cubicBezTo>
                <a:lnTo>
                  <a:pt x="10300" y="112"/>
                </a:lnTo>
                <a:cubicBezTo>
                  <a:pt x="10264" y="196"/>
                  <a:pt x="10240" y="267"/>
                  <a:pt x="10205" y="350"/>
                </a:cubicBezTo>
                <a:cubicBezTo>
                  <a:pt x="10133" y="505"/>
                  <a:pt x="10062" y="672"/>
                  <a:pt x="9967" y="839"/>
                </a:cubicBezTo>
                <a:cubicBezTo>
                  <a:pt x="9919" y="910"/>
                  <a:pt x="9895" y="1005"/>
                  <a:pt x="9847" y="1077"/>
                </a:cubicBezTo>
                <a:cubicBezTo>
                  <a:pt x="9836" y="1124"/>
                  <a:pt x="9800" y="1160"/>
                  <a:pt x="9788" y="1208"/>
                </a:cubicBezTo>
                <a:cubicBezTo>
                  <a:pt x="9776" y="1255"/>
                  <a:pt x="9740" y="1303"/>
                  <a:pt x="9728" y="1327"/>
                </a:cubicBezTo>
                <a:cubicBezTo>
                  <a:pt x="9681" y="1398"/>
                  <a:pt x="9645" y="1458"/>
                  <a:pt x="9597" y="1541"/>
                </a:cubicBezTo>
                <a:lnTo>
                  <a:pt x="9371" y="1851"/>
                </a:lnTo>
                <a:cubicBezTo>
                  <a:pt x="9324" y="1910"/>
                  <a:pt x="9300" y="1958"/>
                  <a:pt x="9252" y="2017"/>
                </a:cubicBezTo>
                <a:cubicBezTo>
                  <a:pt x="9228" y="2077"/>
                  <a:pt x="9181" y="2136"/>
                  <a:pt x="9145" y="2196"/>
                </a:cubicBezTo>
                <a:cubicBezTo>
                  <a:pt x="9133" y="2232"/>
                  <a:pt x="9109" y="2267"/>
                  <a:pt x="9085" y="2315"/>
                </a:cubicBezTo>
                <a:cubicBezTo>
                  <a:pt x="9074" y="2339"/>
                  <a:pt x="9062" y="2351"/>
                  <a:pt x="9050" y="2386"/>
                </a:cubicBezTo>
                <a:lnTo>
                  <a:pt x="8954" y="2565"/>
                </a:lnTo>
                <a:cubicBezTo>
                  <a:pt x="8895" y="2684"/>
                  <a:pt x="8835" y="2803"/>
                  <a:pt x="8788" y="2922"/>
                </a:cubicBezTo>
                <a:cubicBezTo>
                  <a:pt x="8669" y="3160"/>
                  <a:pt x="8550" y="3398"/>
                  <a:pt x="8454" y="3648"/>
                </a:cubicBezTo>
                <a:cubicBezTo>
                  <a:pt x="8347" y="3898"/>
                  <a:pt x="8240" y="4137"/>
                  <a:pt x="8133" y="4399"/>
                </a:cubicBezTo>
                <a:lnTo>
                  <a:pt x="7823" y="5149"/>
                </a:lnTo>
                <a:cubicBezTo>
                  <a:pt x="7800" y="5208"/>
                  <a:pt x="7776" y="5268"/>
                  <a:pt x="7752" y="5327"/>
                </a:cubicBezTo>
                <a:cubicBezTo>
                  <a:pt x="7716" y="5411"/>
                  <a:pt x="7704" y="5470"/>
                  <a:pt x="7681" y="5542"/>
                </a:cubicBezTo>
                <a:cubicBezTo>
                  <a:pt x="7657" y="5613"/>
                  <a:pt x="7633" y="5672"/>
                  <a:pt x="7621" y="5744"/>
                </a:cubicBezTo>
                <a:lnTo>
                  <a:pt x="7573" y="5970"/>
                </a:lnTo>
                <a:lnTo>
                  <a:pt x="7526" y="6196"/>
                </a:lnTo>
                <a:cubicBezTo>
                  <a:pt x="7514" y="6256"/>
                  <a:pt x="7514" y="6315"/>
                  <a:pt x="7502" y="6375"/>
                </a:cubicBezTo>
                <a:cubicBezTo>
                  <a:pt x="7478" y="6434"/>
                  <a:pt x="7478" y="6494"/>
                  <a:pt x="7466" y="6554"/>
                </a:cubicBezTo>
                <a:cubicBezTo>
                  <a:pt x="7466" y="6601"/>
                  <a:pt x="7454" y="6661"/>
                  <a:pt x="7454" y="6696"/>
                </a:cubicBezTo>
                <a:cubicBezTo>
                  <a:pt x="7454" y="6720"/>
                  <a:pt x="7454" y="6744"/>
                  <a:pt x="7442" y="6756"/>
                </a:cubicBezTo>
                <a:cubicBezTo>
                  <a:pt x="7442" y="6804"/>
                  <a:pt x="7419" y="6851"/>
                  <a:pt x="7419" y="6899"/>
                </a:cubicBezTo>
                <a:cubicBezTo>
                  <a:pt x="7419" y="6923"/>
                  <a:pt x="7419" y="6958"/>
                  <a:pt x="7407" y="6982"/>
                </a:cubicBezTo>
                <a:cubicBezTo>
                  <a:pt x="7407" y="7042"/>
                  <a:pt x="7407" y="7113"/>
                  <a:pt x="7395" y="7173"/>
                </a:cubicBezTo>
                <a:lnTo>
                  <a:pt x="7395" y="7280"/>
                </a:lnTo>
                <a:lnTo>
                  <a:pt x="7395" y="7375"/>
                </a:lnTo>
                <a:cubicBezTo>
                  <a:pt x="7395" y="7435"/>
                  <a:pt x="7395" y="7506"/>
                  <a:pt x="7407" y="7566"/>
                </a:cubicBezTo>
                <a:cubicBezTo>
                  <a:pt x="7407" y="7637"/>
                  <a:pt x="7419" y="7708"/>
                  <a:pt x="7419" y="7768"/>
                </a:cubicBezTo>
                <a:cubicBezTo>
                  <a:pt x="7442" y="7851"/>
                  <a:pt x="7442" y="7923"/>
                  <a:pt x="7454" y="7982"/>
                </a:cubicBezTo>
                <a:cubicBezTo>
                  <a:pt x="7466" y="8101"/>
                  <a:pt x="7478" y="8232"/>
                  <a:pt x="7514" y="8351"/>
                </a:cubicBezTo>
                <a:cubicBezTo>
                  <a:pt x="7526" y="8411"/>
                  <a:pt x="7538" y="8470"/>
                  <a:pt x="7561" y="8542"/>
                </a:cubicBezTo>
                <a:lnTo>
                  <a:pt x="7597" y="8685"/>
                </a:lnTo>
                <a:cubicBezTo>
                  <a:pt x="7597" y="8697"/>
                  <a:pt x="7621" y="8720"/>
                  <a:pt x="7621" y="8744"/>
                </a:cubicBezTo>
                <a:cubicBezTo>
                  <a:pt x="7645" y="8816"/>
                  <a:pt x="7657" y="8887"/>
                  <a:pt x="7692" y="8959"/>
                </a:cubicBezTo>
                <a:cubicBezTo>
                  <a:pt x="7704" y="8994"/>
                  <a:pt x="7704" y="9006"/>
                  <a:pt x="7716" y="9042"/>
                </a:cubicBezTo>
                <a:cubicBezTo>
                  <a:pt x="7740" y="9078"/>
                  <a:pt x="7752" y="9113"/>
                  <a:pt x="7776" y="9161"/>
                </a:cubicBezTo>
                <a:lnTo>
                  <a:pt x="7954" y="9518"/>
                </a:lnTo>
                <a:cubicBezTo>
                  <a:pt x="8014" y="9637"/>
                  <a:pt x="8097" y="9733"/>
                  <a:pt x="8157" y="9852"/>
                </a:cubicBezTo>
                <a:cubicBezTo>
                  <a:pt x="8181" y="9899"/>
                  <a:pt x="8216" y="9959"/>
                  <a:pt x="8252" y="10006"/>
                </a:cubicBezTo>
                <a:cubicBezTo>
                  <a:pt x="8300" y="10078"/>
                  <a:pt x="8347" y="10137"/>
                  <a:pt x="8395" y="10209"/>
                </a:cubicBezTo>
                <a:cubicBezTo>
                  <a:pt x="8431" y="10268"/>
                  <a:pt x="8466" y="10316"/>
                  <a:pt x="8514" y="10375"/>
                </a:cubicBezTo>
                <a:cubicBezTo>
                  <a:pt x="8538" y="10423"/>
                  <a:pt x="8585" y="10471"/>
                  <a:pt x="8609" y="10506"/>
                </a:cubicBezTo>
                <a:cubicBezTo>
                  <a:pt x="8657" y="10566"/>
                  <a:pt x="8716" y="10625"/>
                  <a:pt x="8764" y="10685"/>
                </a:cubicBezTo>
                <a:cubicBezTo>
                  <a:pt x="8812" y="10745"/>
                  <a:pt x="8871" y="10804"/>
                  <a:pt x="8907" y="10864"/>
                </a:cubicBezTo>
                <a:cubicBezTo>
                  <a:pt x="8990" y="10959"/>
                  <a:pt x="9074" y="11042"/>
                  <a:pt x="9145" y="11149"/>
                </a:cubicBezTo>
                <a:lnTo>
                  <a:pt x="9419" y="11459"/>
                </a:lnTo>
                <a:cubicBezTo>
                  <a:pt x="9466" y="11507"/>
                  <a:pt x="9502" y="11566"/>
                  <a:pt x="9550" y="11614"/>
                </a:cubicBezTo>
                <a:cubicBezTo>
                  <a:pt x="9597" y="11661"/>
                  <a:pt x="9645" y="11721"/>
                  <a:pt x="9669" y="11780"/>
                </a:cubicBezTo>
                <a:cubicBezTo>
                  <a:pt x="9681" y="11792"/>
                  <a:pt x="9681" y="11804"/>
                  <a:pt x="9705" y="11816"/>
                </a:cubicBezTo>
                <a:cubicBezTo>
                  <a:pt x="9716" y="11899"/>
                  <a:pt x="9716" y="11971"/>
                  <a:pt x="9728" y="12042"/>
                </a:cubicBezTo>
                <a:lnTo>
                  <a:pt x="9776" y="12400"/>
                </a:lnTo>
                <a:cubicBezTo>
                  <a:pt x="9788" y="12530"/>
                  <a:pt x="9824" y="12673"/>
                  <a:pt x="9836" y="12804"/>
                </a:cubicBezTo>
                <a:cubicBezTo>
                  <a:pt x="9847" y="12852"/>
                  <a:pt x="9847" y="12911"/>
                  <a:pt x="9859" y="12947"/>
                </a:cubicBezTo>
                <a:cubicBezTo>
                  <a:pt x="9883" y="13007"/>
                  <a:pt x="9883" y="13066"/>
                  <a:pt x="9895" y="13126"/>
                </a:cubicBezTo>
                <a:cubicBezTo>
                  <a:pt x="9919" y="13269"/>
                  <a:pt x="9955" y="13388"/>
                  <a:pt x="9978" y="13519"/>
                </a:cubicBezTo>
                <a:cubicBezTo>
                  <a:pt x="10038" y="13769"/>
                  <a:pt x="10121" y="14019"/>
                  <a:pt x="10193" y="14257"/>
                </a:cubicBezTo>
                <a:lnTo>
                  <a:pt x="10193" y="14245"/>
                </a:lnTo>
                <a:cubicBezTo>
                  <a:pt x="10217" y="14340"/>
                  <a:pt x="10240" y="14424"/>
                  <a:pt x="10264" y="14519"/>
                </a:cubicBezTo>
                <a:cubicBezTo>
                  <a:pt x="10276" y="14602"/>
                  <a:pt x="10312" y="14674"/>
                  <a:pt x="10324" y="14769"/>
                </a:cubicBezTo>
                <a:cubicBezTo>
                  <a:pt x="10359" y="14888"/>
                  <a:pt x="10371" y="14995"/>
                  <a:pt x="10395" y="15114"/>
                </a:cubicBezTo>
                <a:lnTo>
                  <a:pt x="10443" y="15328"/>
                </a:lnTo>
                <a:lnTo>
                  <a:pt x="10359" y="15150"/>
                </a:lnTo>
                <a:lnTo>
                  <a:pt x="10181" y="14840"/>
                </a:lnTo>
                <a:cubicBezTo>
                  <a:pt x="10121" y="14733"/>
                  <a:pt x="10062" y="14650"/>
                  <a:pt x="9978" y="14543"/>
                </a:cubicBezTo>
                <a:cubicBezTo>
                  <a:pt x="9859" y="14364"/>
                  <a:pt x="9728" y="14185"/>
                  <a:pt x="9597" y="14007"/>
                </a:cubicBezTo>
                <a:cubicBezTo>
                  <a:pt x="9490" y="13864"/>
                  <a:pt x="9371" y="13709"/>
                  <a:pt x="9252" y="13566"/>
                </a:cubicBezTo>
                <a:cubicBezTo>
                  <a:pt x="9228" y="13531"/>
                  <a:pt x="9205" y="13519"/>
                  <a:pt x="9193" y="13483"/>
                </a:cubicBezTo>
                <a:cubicBezTo>
                  <a:pt x="9181" y="13459"/>
                  <a:pt x="9145" y="13447"/>
                  <a:pt x="9121" y="13412"/>
                </a:cubicBezTo>
                <a:cubicBezTo>
                  <a:pt x="9074" y="13364"/>
                  <a:pt x="9026" y="13328"/>
                  <a:pt x="8990" y="13292"/>
                </a:cubicBezTo>
                <a:cubicBezTo>
                  <a:pt x="8895" y="13221"/>
                  <a:pt x="8788" y="13150"/>
                  <a:pt x="8704" y="13066"/>
                </a:cubicBezTo>
                <a:lnTo>
                  <a:pt x="8431" y="12888"/>
                </a:lnTo>
                <a:cubicBezTo>
                  <a:pt x="8335" y="12828"/>
                  <a:pt x="8240" y="12757"/>
                  <a:pt x="8133" y="12697"/>
                </a:cubicBezTo>
                <a:cubicBezTo>
                  <a:pt x="7942" y="12566"/>
                  <a:pt x="7752" y="12447"/>
                  <a:pt x="7538" y="12352"/>
                </a:cubicBezTo>
                <a:cubicBezTo>
                  <a:pt x="7526" y="12340"/>
                  <a:pt x="7502" y="12340"/>
                  <a:pt x="7478" y="12328"/>
                </a:cubicBezTo>
                <a:cubicBezTo>
                  <a:pt x="7466" y="12316"/>
                  <a:pt x="7466" y="12292"/>
                  <a:pt x="7454" y="12292"/>
                </a:cubicBezTo>
                <a:cubicBezTo>
                  <a:pt x="7419" y="12257"/>
                  <a:pt x="7395" y="12209"/>
                  <a:pt x="7347" y="12161"/>
                </a:cubicBezTo>
                <a:cubicBezTo>
                  <a:pt x="7300" y="12102"/>
                  <a:pt x="7276" y="12054"/>
                  <a:pt x="7228" y="11995"/>
                </a:cubicBezTo>
                <a:cubicBezTo>
                  <a:pt x="7204" y="11959"/>
                  <a:pt x="7157" y="11899"/>
                  <a:pt x="7109" y="11852"/>
                </a:cubicBezTo>
                <a:cubicBezTo>
                  <a:pt x="7097" y="11840"/>
                  <a:pt x="7085" y="11804"/>
                  <a:pt x="7061" y="11792"/>
                </a:cubicBezTo>
                <a:cubicBezTo>
                  <a:pt x="7049" y="11780"/>
                  <a:pt x="7038" y="11745"/>
                  <a:pt x="7026" y="11733"/>
                </a:cubicBezTo>
                <a:cubicBezTo>
                  <a:pt x="6990" y="11697"/>
                  <a:pt x="6966" y="11661"/>
                  <a:pt x="6930" y="11626"/>
                </a:cubicBezTo>
                <a:cubicBezTo>
                  <a:pt x="6919" y="11614"/>
                  <a:pt x="6907" y="11602"/>
                  <a:pt x="6907" y="11578"/>
                </a:cubicBezTo>
                <a:lnTo>
                  <a:pt x="6883" y="11566"/>
                </a:lnTo>
                <a:lnTo>
                  <a:pt x="6871" y="11554"/>
                </a:lnTo>
                <a:lnTo>
                  <a:pt x="6859" y="11542"/>
                </a:lnTo>
                <a:lnTo>
                  <a:pt x="6823" y="11507"/>
                </a:lnTo>
                <a:lnTo>
                  <a:pt x="6799" y="11483"/>
                </a:lnTo>
                <a:lnTo>
                  <a:pt x="6764" y="11447"/>
                </a:lnTo>
                <a:lnTo>
                  <a:pt x="6752" y="11435"/>
                </a:lnTo>
                <a:lnTo>
                  <a:pt x="6668" y="11340"/>
                </a:lnTo>
                <a:lnTo>
                  <a:pt x="6573" y="11257"/>
                </a:lnTo>
                <a:cubicBezTo>
                  <a:pt x="6526" y="11221"/>
                  <a:pt x="6502" y="11185"/>
                  <a:pt x="6454" y="11149"/>
                </a:cubicBezTo>
                <a:cubicBezTo>
                  <a:pt x="6430" y="11126"/>
                  <a:pt x="6395" y="11102"/>
                  <a:pt x="6371" y="11078"/>
                </a:cubicBezTo>
                <a:cubicBezTo>
                  <a:pt x="6335" y="11066"/>
                  <a:pt x="6311" y="11030"/>
                  <a:pt x="6276" y="11018"/>
                </a:cubicBezTo>
                <a:cubicBezTo>
                  <a:pt x="6264" y="11006"/>
                  <a:pt x="6252" y="10983"/>
                  <a:pt x="6228" y="10983"/>
                </a:cubicBezTo>
                <a:lnTo>
                  <a:pt x="6097" y="10899"/>
                </a:lnTo>
                <a:cubicBezTo>
                  <a:pt x="6073" y="10864"/>
                  <a:pt x="6026" y="10852"/>
                  <a:pt x="5990" y="10840"/>
                </a:cubicBezTo>
                <a:cubicBezTo>
                  <a:pt x="5954" y="10804"/>
                  <a:pt x="5895" y="10780"/>
                  <a:pt x="5835" y="10745"/>
                </a:cubicBezTo>
                <a:cubicBezTo>
                  <a:pt x="5716" y="10685"/>
                  <a:pt x="5573" y="10625"/>
                  <a:pt x="5442" y="10602"/>
                </a:cubicBezTo>
                <a:cubicBezTo>
                  <a:pt x="5311" y="10554"/>
                  <a:pt x="5180" y="10530"/>
                  <a:pt x="5037" y="10506"/>
                </a:cubicBezTo>
                <a:cubicBezTo>
                  <a:pt x="4835" y="10483"/>
                  <a:pt x="4609" y="10471"/>
                  <a:pt x="4382" y="10447"/>
                </a:cubicBezTo>
                <a:cubicBezTo>
                  <a:pt x="4299" y="10447"/>
                  <a:pt x="4204" y="10435"/>
                  <a:pt x="4121" y="10435"/>
                </a:cubicBezTo>
                <a:lnTo>
                  <a:pt x="3823" y="10435"/>
                </a:lnTo>
                <a:cubicBezTo>
                  <a:pt x="3775" y="10435"/>
                  <a:pt x="3716" y="10447"/>
                  <a:pt x="3668" y="10447"/>
                </a:cubicBezTo>
                <a:cubicBezTo>
                  <a:pt x="3609" y="10471"/>
                  <a:pt x="3573" y="10483"/>
                  <a:pt x="3525" y="10483"/>
                </a:cubicBezTo>
                <a:lnTo>
                  <a:pt x="3251" y="10566"/>
                </a:lnTo>
                <a:cubicBezTo>
                  <a:pt x="3073" y="10625"/>
                  <a:pt x="2918" y="10685"/>
                  <a:pt x="2739" y="10733"/>
                </a:cubicBezTo>
                <a:cubicBezTo>
                  <a:pt x="2680" y="10745"/>
                  <a:pt x="2632" y="10768"/>
                  <a:pt x="2573" y="10768"/>
                </a:cubicBezTo>
                <a:cubicBezTo>
                  <a:pt x="2513" y="10780"/>
                  <a:pt x="2454" y="10780"/>
                  <a:pt x="2394" y="10792"/>
                </a:cubicBezTo>
                <a:cubicBezTo>
                  <a:pt x="2323" y="10792"/>
                  <a:pt x="2239" y="10804"/>
                  <a:pt x="2168" y="10804"/>
                </a:cubicBezTo>
                <a:cubicBezTo>
                  <a:pt x="2096" y="10804"/>
                  <a:pt x="2001" y="10804"/>
                  <a:pt x="1930" y="10828"/>
                </a:cubicBezTo>
                <a:cubicBezTo>
                  <a:pt x="1739" y="10828"/>
                  <a:pt x="1561" y="10840"/>
                  <a:pt x="1382" y="10852"/>
                </a:cubicBezTo>
                <a:cubicBezTo>
                  <a:pt x="1192" y="10864"/>
                  <a:pt x="1013" y="10899"/>
                  <a:pt x="811" y="10911"/>
                </a:cubicBezTo>
                <a:cubicBezTo>
                  <a:pt x="715" y="10923"/>
                  <a:pt x="620" y="10923"/>
                  <a:pt x="513" y="10947"/>
                </a:cubicBezTo>
                <a:cubicBezTo>
                  <a:pt x="477" y="10947"/>
                  <a:pt x="430" y="10947"/>
                  <a:pt x="382" y="10959"/>
                </a:cubicBezTo>
                <a:lnTo>
                  <a:pt x="311" y="10959"/>
                </a:lnTo>
                <a:cubicBezTo>
                  <a:pt x="263" y="10959"/>
                  <a:pt x="239" y="10959"/>
                  <a:pt x="191" y="10971"/>
                </a:cubicBezTo>
                <a:cubicBezTo>
                  <a:pt x="156" y="10971"/>
                  <a:pt x="120" y="10983"/>
                  <a:pt x="84" y="11006"/>
                </a:cubicBezTo>
                <a:cubicBezTo>
                  <a:pt x="61" y="11018"/>
                  <a:pt x="37" y="11030"/>
                  <a:pt x="25" y="11066"/>
                </a:cubicBezTo>
                <a:cubicBezTo>
                  <a:pt x="13" y="11090"/>
                  <a:pt x="1" y="11102"/>
                  <a:pt x="1" y="11137"/>
                </a:cubicBezTo>
                <a:lnTo>
                  <a:pt x="1" y="11209"/>
                </a:lnTo>
                <a:cubicBezTo>
                  <a:pt x="1" y="11268"/>
                  <a:pt x="25" y="11340"/>
                  <a:pt x="61" y="11399"/>
                </a:cubicBezTo>
                <a:cubicBezTo>
                  <a:pt x="84" y="11447"/>
                  <a:pt x="96" y="11495"/>
                  <a:pt x="132" y="11554"/>
                </a:cubicBezTo>
                <a:cubicBezTo>
                  <a:pt x="180" y="11626"/>
                  <a:pt x="215" y="11721"/>
                  <a:pt x="275" y="11792"/>
                </a:cubicBezTo>
                <a:cubicBezTo>
                  <a:pt x="382" y="11959"/>
                  <a:pt x="501" y="12138"/>
                  <a:pt x="608" y="12292"/>
                </a:cubicBezTo>
                <a:cubicBezTo>
                  <a:pt x="668" y="12388"/>
                  <a:pt x="715" y="12459"/>
                  <a:pt x="775" y="12530"/>
                </a:cubicBezTo>
                <a:cubicBezTo>
                  <a:pt x="799" y="12578"/>
                  <a:pt x="834" y="12626"/>
                  <a:pt x="858" y="12650"/>
                </a:cubicBezTo>
                <a:cubicBezTo>
                  <a:pt x="870" y="12673"/>
                  <a:pt x="870" y="12685"/>
                  <a:pt x="894" y="12697"/>
                </a:cubicBezTo>
                <a:cubicBezTo>
                  <a:pt x="906" y="12733"/>
                  <a:pt x="930" y="12745"/>
                  <a:pt x="953" y="12769"/>
                </a:cubicBezTo>
                <a:cubicBezTo>
                  <a:pt x="977" y="12816"/>
                  <a:pt x="1013" y="12864"/>
                  <a:pt x="1049" y="12911"/>
                </a:cubicBezTo>
                <a:cubicBezTo>
                  <a:pt x="1084" y="12947"/>
                  <a:pt x="1132" y="12995"/>
                  <a:pt x="1168" y="13042"/>
                </a:cubicBezTo>
                <a:cubicBezTo>
                  <a:pt x="1215" y="13090"/>
                  <a:pt x="1263" y="13126"/>
                  <a:pt x="1311" y="13185"/>
                </a:cubicBezTo>
                <a:cubicBezTo>
                  <a:pt x="1501" y="13388"/>
                  <a:pt x="1727" y="13542"/>
                  <a:pt x="1966" y="13685"/>
                </a:cubicBezTo>
                <a:cubicBezTo>
                  <a:pt x="2085" y="13757"/>
                  <a:pt x="2216" y="13816"/>
                  <a:pt x="2335" y="13864"/>
                </a:cubicBezTo>
                <a:cubicBezTo>
                  <a:pt x="2466" y="13923"/>
                  <a:pt x="2597" y="13959"/>
                  <a:pt x="2739" y="13995"/>
                </a:cubicBezTo>
                <a:cubicBezTo>
                  <a:pt x="2870" y="14043"/>
                  <a:pt x="3001" y="14066"/>
                  <a:pt x="3156" y="14078"/>
                </a:cubicBezTo>
                <a:cubicBezTo>
                  <a:pt x="3275" y="14102"/>
                  <a:pt x="3394" y="14114"/>
                  <a:pt x="3513" y="14114"/>
                </a:cubicBezTo>
                <a:lnTo>
                  <a:pt x="4001" y="14114"/>
                </a:lnTo>
                <a:cubicBezTo>
                  <a:pt x="4049" y="14114"/>
                  <a:pt x="4073" y="14102"/>
                  <a:pt x="4121" y="14102"/>
                </a:cubicBezTo>
                <a:cubicBezTo>
                  <a:pt x="4168" y="14102"/>
                  <a:pt x="4204" y="14078"/>
                  <a:pt x="4240" y="14078"/>
                </a:cubicBezTo>
                <a:lnTo>
                  <a:pt x="4228" y="14078"/>
                </a:lnTo>
                <a:cubicBezTo>
                  <a:pt x="4252" y="14078"/>
                  <a:pt x="4287" y="14066"/>
                  <a:pt x="4299" y="14066"/>
                </a:cubicBezTo>
                <a:cubicBezTo>
                  <a:pt x="4347" y="14054"/>
                  <a:pt x="4382" y="14054"/>
                  <a:pt x="4430" y="14043"/>
                </a:cubicBezTo>
                <a:cubicBezTo>
                  <a:pt x="4525" y="14019"/>
                  <a:pt x="4609" y="13995"/>
                  <a:pt x="4716" y="13959"/>
                </a:cubicBezTo>
                <a:lnTo>
                  <a:pt x="4847" y="13923"/>
                </a:lnTo>
                <a:cubicBezTo>
                  <a:pt x="4894" y="13900"/>
                  <a:pt x="4918" y="13900"/>
                  <a:pt x="4966" y="13888"/>
                </a:cubicBezTo>
                <a:lnTo>
                  <a:pt x="5275" y="13804"/>
                </a:lnTo>
                <a:cubicBezTo>
                  <a:pt x="5371" y="13769"/>
                  <a:pt x="5442" y="13757"/>
                  <a:pt x="5537" y="13721"/>
                </a:cubicBezTo>
                <a:cubicBezTo>
                  <a:pt x="5633" y="13697"/>
                  <a:pt x="5740" y="13662"/>
                  <a:pt x="5847" y="13626"/>
                </a:cubicBezTo>
                <a:lnTo>
                  <a:pt x="6109" y="13531"/>
                </a:lnTo>
                <a:cubicBezTo>
                  <a:pt x="6287" y="13471"/>
                  <a:pt x="6466" y="13423"/>
                  <a:pt x="6668" y="13364"/>
                </a:cubicBezTo>
                <a:cubicBezTo>
                  <a:pt x="6740" y="13352"/>
                  <a:pt x="6823" y="13340"/>
                  <a:pt x="6907" y="13304"/>
                </a:cubicBezTo>
                <a:lnTo>
                  <a:pt x="7121" y="13269"/>
                </a:lnTo>
                <a:lnTo>
                  <a:pt x="7109" y="13269"/>
                </a:lnTo>
                <a:cubicBezTo>
                  <a:pt x="7145" y="13269"/>
                  <a:pt x="7169" y="13245"/>
                  <a:pt x="7204" y="13245"/>
                </a:cubicBezTo>
                <a:lnTo>
                  <a:pt x="7288" y="13245"/>
                </a:lnTo>
                <a:cubicBezTo>
                  <a:pt x="7597" y="13245"/>
                  <a:pt x="7931" y="13281"/>
                  <a:pt x="8240" y="13328"/>
                </a:cubicBezTo>
                <a:cubicBezTo>
                  <a:pt x="8300" y="13340"/>
                  <a:pt x="8359" y="13340"/>
                  <a:pt x="8419" y="13352"/>
                </a:cubicBezTo>
                <a:cubicBezTo>
                  <a:pt x="8431" y="13352"/>
                  <a:pt x="8454" y="13364"/>
                  <a:pt x="8454" y="13364"/>
                </a:cubicBezTo>
                <a:cubicBezTo>
                  <a:pt x="8478" y="13388"/>
                  <a:pt x="8514" y="13400"/>
                  <a:pt x="8526" y="13412"/>
                </a:cubicBezTo>
                <a:cubicBezTo>
                  <a:pt x="8550" y="13423"/>
                  <a:pt x="8585" y="13459"/>
                  <a:pt x="8633" y="13483"/>
                </a:cubicBezTo>
                <a:cubicBezTo>
                  <a:pt x="8669" y="13519"/>
                  <a:pt x="8704" y="13542"/>
                  <a:pt x="8752" y="13566"/>
                </a:cubicBezTo>
                <a:cubicBezTo>
                  <a:pt x="8776" y="13578"/>
                  <a:pt x="8824" y="13590"/>
                  <a:pt x="8847" y="13602"/>
                </a:cubicBezTo>
                <a:cubicBezTo>
                  <a:pt x="8931" y="13709"/>
                  <a:pt x="9002" y="13804"/>
                  <a:pt x="9074" y="13900"/>
                </a:cubicBezTo>
                <a:cubicBezTo>
                  <a:pt x="9145" y="14007"/>
                  <a:pt x="9240" y="14126"/>
                  <a:pt x="9312" y="14233"/>
                </a:cubicBezTo>
                <a:cubicBezTo>
                  <a:pt x="9478" y="14459"/>
                  <a:pt x="9621" y="14697"/>
                  <a:pt x="9800" y="14900"/>
                </a:cubicBezTo>
                <a:cubicBezTo>
                  <a:pt x="9883" y="15007"/>
                  <a:pt x="9967" y="15114"/>
                  <a:pt x="10038" y="15209"/>
                </a:cubicBezTo>
                <a:cubicBezTo>
                  <a:pt x="10133" y="15328"/>
                  <a:pt x="10217" y="15436"/>
                  <a:pt x="10312" y="15555"/>
                </a:cubicBezTo>
                <a:cubicBezTo>
                  <a:pt x="10359" y="15614"/>
                  <a:pt x="10383" y="15674"/>
                  <a:pt x="10431" y="15733"/>
                </a:cubicBezTo>
                <a:cubicBezTo>
                  <a:pt x="10478" y="15793"/>
                  <a:pt x="10502" y="15852"/>
                  <a:pt x="10538" y="15912"/>
                </a:cubicBezTo>
                <a:cubicBezTo>
                  <a:pt x="10550" y="15948"/>
                  <a:pt x="10562" y="15983"/>
                  <a:pt x="10598" y="16019"/>
                </a:cubicBezTo>
                <a:cubicBezTo>
                  <a:pt x="10633" y="16126"/>
                  <a:pt x="10681" y="16209"/>
                  <a:pt x="10729" y="16317"/>
                </a:cubicBezTo>
                <a:cubicBezTo>
                  <a:pt x="10740" y="16340"/>
                  <a:pt x="10752" y="16388"/>
                  <a:pt x="10776" y="16424"/>
                </a:cubicBezTo>
                <a:lnTo>
                  <a:pt x="10812" y="16602"/>
                </a:lnTo>
                <a:cubicBezTo>
                  <a:pt x="10836" y="16662"/>
                  <a:pt x="10848" y="16698"/>
                  <a:pt x="10859" y="16757"/>
                </a:cubicBezTo>
                <a:cubicBezTo>
                  <a:pt x="10871" y="16817"/>
                  <a:pt x="10895" y="16900"/>
                  <a:pt x="10919" y="16960"/>
                </a:cubicBezTo>
                <a:cubicBezTo>
                  <a:pt x="10931" y="16971"/>
                  <a:pt x="10955" y="16983"/>
                  <a:pt x="10967" y="16983"/>
                </a:cubicBezTo>
                <a:lnTo>
                  <a:pt x="10990" y="16983"/>
                </a:lnTo>
                <a:lnTo>
                  <a:pt x="11133" y="17341"/>
                </a:lnTo>
                <a:cubicBezTo>
                  <a:pt x="11205" y="17555"/>
                  <a:pt x="11276" y="17769"/>
                  <a:pt x="11324" y="17995"/>
                </a:cubicBezTo>
                <a:cubicBezTo>
                  <a:pt x="11348" y="18114"/>
                  <a:pt x="11383" y="18234"/>
                  <a:pt x="11395" y="18353"/>
                </a:cubicBezTo>
                <a:cubicBezTo>
                  <a:pt x="11407" y="18472"/>
                  <a:pt x="11443" y="18591"/>
                  <a:pt x="11455" y="18698"/>
                </a:cubicBezTo>
                <a:cubicBezTo>
                  <a:pt x="11467" y="18769"/>
                  <a:pt x="11467" y="18841"/>
                  <a:pt x="11491" y="18936"/>
                </a:cubicBezTo>
                <a:cubicBezTo>
                  <a:pt x="11491" y="18984"/>
                  <a:pt x="11491" y="19007"/>
                  <a:pt x="11502" y="19055"/>
                </a:cubicBezTo>
                <a:cubicBezTo>
                  <a:pt x="11502" y="19103"/>
                  <a:pt x="11502" y="19127"/>
                  <a:pt x="11514" y="19174"/>
                </a:cubicBezTo>
                <a:cubicBezTo>
                  <a:pt x="11514" y="19222"/>
                  <a:pt x="11526" y="19246"/>
                  <a:pt x="11526" y="19293"/>
                </a:cubicBezTo>
                <a:lnTo>
                  <a:pt x="11526" y="19353"/>
                </a:lnTo>
                <a:lnTo>
                  <a:pt x="11526" y="19519"/>
                </a:lnTo>
                <a:lnTo>
                  <a:pt x="11526" y="19960"/>
                </a:lnTo>
                <a:cubicBezTo>
                  <a:pt x="11526" y="20258"/>
                  <a:pt x="11550" y="20555"/>
                  <a:pt x="11562" y="20853"/>
                </a:cubicBezTo>
                <a:cubicBezTo>
                  <a:pt x="11574" y="21139"/>
                  <a:pt x="11586" y="21424"/>
                  <a:pt x="11586" y="21722"/>
                </a:cubicBezTo>
                <a:cubicBezTo>
                  <a:pt x="11621" y="22817"/>
                  <a:pt x="11633" y="23937"/>
                  <a:pt x="11621" y="25056"/>
                </a:cubicBezTo>
                <a:lnTo>
                  <a:pt x="11621" y="25068"/>
                </a:lnTo>
                <a:cubicBezTo>
                  <a:pt x="11621" y="25258"/>
                  <a:pt x="11610" y="25437"/>
                  <a:pt x="11610" y="25627"/>
                </a:cubicBezTo>
                <a:lnTo>
                  <a:pt x="11610" y="25651"/>
                </a:lnTo>
                <a:lnTo>
                  <a:pt x="11610" y="25746"/>
                </a:lnTo>
                <a:lnTo>
                  <a:pt x="11610" y="26496"/>
                </a:lnTo>
                <a:cubicBezTo>
                  <a:pt x="11610" y="26735"/>
                  <a:pt x="11621" y="26961"/>
                  <a:pt x="11621" y="27199"/>
                </a:cubicBezTo>
                <a:cubicBezTo>
                  <a:pt x="11633" y="27413"/>
                  <a:pt x="11633" y="27639"/>
                  <a:pt x="11633" y="27866"/>
                </a:cubicBezTo>
                <a:cubicBezTo>
                  <a:pt x="11633" y="28247"/>
                  <a:pt x="11621" y="28628"/>
                  <a:pt x="11574" y="29009"/>
                </a:cubicBezTo>
                <a:cubicBezTo>
                  <a:pt x="11514" y="29580"/>
                  <a:pt x="11455" y="30140"/>
                  <a:pt x="11383" y="30711"/>
                </a:cubicBezTo>
                <a:cubicBezTo>
                  <a:pt x="11312" y="31259"/>
                  <a:pt x="11252" y="31819"/>
                  <a:pt x="11157" y="32378"/>
                </a:cubicBezTo>
                <a:cubicBezTo>
                  <a:pt x="11133" y="32616"/>
                  <a:pt x="11086" y="32854"/>
                  <a:pt x="11038" y="33069"/>
                </a:cubicBezTo>
                <a:cubicBezTo>
                  <a:pt x="10990" y="33307"/>
                  <a:pt x="10955" y="33533"/>
                  <a:pt x="10895" y="33759"/>
                </a:cubicBezTo>
                <a:cubicBezTo>
                  <a:pt x="10788" y="34200"/>
                  <a:pt x="10681" y="34640"/>
                  <a:pt x="10562" y="35069"/>
                </a:cubicBezTo>
                <a:cubicBezTo>
                  <a:pt x="10478" y="35367"/>
                  <a:pt x="10371" y="35664"/>
                  <a:pt x="10276" y="35950"/>
                </a:cubicBezTo>
                <a:cubicBezTo>
                  <a:pt x="10205" y="36152"/>
                  <a:pt x="10145" y="36379"/>
                  <a:pt x="10062" y="36581"/>
                </a:cubicBezTo>
                <a:cubicBezTo>
                  <a:pt x="9907" y="36783"/>
                  <a:pt x="9740" y="36974"/>
                  <a:pt x="9609" y="37176"/>
                </a:cubicBezTo>
                <a:cubicBezTo>
                  <a:pt x="9526" y="37319"/>
                  <a:pt x="9419" y="37450"/>
                  <a:pt x="9324" y="37581"/>
                </a:cubicBezTo>
                <a:lnTo>
                  <a:pt x="9062" y="37986"/>
                </a:lnTo>
                <a:cubicBezTo>
                  <a:pt x="8931" y="38176"/>
                  <a:pt x="8776" y="38367"/>
                  <a:pt x="8645" y="38569"/>
                </a:cubicBezTo>
                <a:cubicBezTo>
                  <a:pt x="8645" y="38546"/>
                  <a:pt x="8657" y="38534"/>
                  <a:pt x="8657" y="38522"/>
                </a:cubicBezTo>
                <a:cubicBezTo>
                  <a:pt x="8704" y="38331"/>
                  <a:pt x="8728" y="38129"/>
                  <a:pt x="8776" y="37926"/>
                </a:cubicBezTo>
                <a:lnTo>
                  <a:pt x="8871" y="37343"/>
                </a:lnTo>
                <a:cubicBezTo>
                  <a:pt x="8931" y="36938"/>
                  <a:pt x="8990" y="36545"/>
                  <a:pt x="9014" y="36141"/>
                </a:cubicBezTo>
                <a:cubicBezTo>
                  <a:pt x="9026" y="35926"/>
                  <a:pt x="9050" y="35736"/>
                  <a:pt x="9062" y="35533"/>
                </a:cubicBezTo>
                <a:cubicBezTo>
                  <a:pt x="9074" y="35319"/>
                  <a:pt x="9085" y="35128"/>
                  <a:pt x="9085" y="34914"/>
                </a:cubicBezTo>
                <a:cubicBezTo>
                  <a:pt x="9109" y="34533"/>
                  <a:pt x="9133" y="34128"/>
                  <a:pt x="9169" y="33747"/>
                </a:cubicBezTo>
                <a:cubicBezTo>
                  <a:pt x="9193" y="33354"/>
                  <a:pt x="9205" y="32950"/>
                  <a:pt x="9228" y="32569"/>
                </a:cubicBezTo>
                <a:cubicBezTo>
                  <a:pt x="9240" y="32354"/>
                  <a:pt x="9240" y="32164"/>
                  <a:pt x="9240" y="31961"/>
                </a:cubicBezTo>
                <a:lnTo>
                  <a:pt x="9240" y="31688"/>
                </a:lnTo>
                <a:lnTo>
                  <a:pt x="9252" y="31688"/>
                </a:lnTo>
                <a:cubicBezTo>
                  <a:pt x="9288" y="31688"/>
                  <a:pt x="9312" y="31676"/>
                  <a:pt x="9347" y="31640"/>
                </a:cubicBezTo>
                <a:cubicBezTo>
                  <a:pt x="9371" y="31616"/>
                  <a:pt x="9383" y="31580"/>
                  <a:pt x="9383" y="31545"/>
                </a:cubicBezTo>
                <a:lnTo>
                  <a:pt x="9383" y="31461"/>
                </a:lnTo>
                <a:cubicBezTo>
                  <a:pt x="9383" y="31426"/>
                  <a:pt x="9407" y="31378"/>
                  <a:pt x="9407" y="31330"/>
                </a:cubicBezTo>
                <a:cubicBezTo>
                  <a:pt x="9407" y="31271"/>
                  <a:pt x="9419" y="31211"/>
                  <a:pt x="9419" y="31152"/>
                </a:cubicBezTo>
                <a:lnTo>
                  <a:pt x="9466" y="30747"/>
                </a:lnTo>
                <a:cubicBezTo>
                  <a:pt x="9502" y="30497"/>
                  <a:pt x="9538" y="30259"/>
                  <a:pt x="9586" y="30009"/>
                </a:cubicBezTo>
                <a:cubicBezTo>
                  <a:pt x="9621" y="29723"/>
                  <a:pt x="9681" y="29437"/>
                  <a:pt x="9740" y="29140"/>
                </a:cubicBezTo>
                <a:cubicBezTo>
                  <a:pt x="9800" y="28878"/>
                  <a:pt x="9859" y="28604"/>
                  <a:pt x="9919" y="28354"/>
                </a:cubicBezTo>
                <a:cubicBezTo>
                  <a:pt x="9943" y="28330"/>
                  <a:pt x="9943" y="28294"/>
                  <a:pt x="9955" y="28270"/>
                </a:cubicBezTo>
                <a:cubicBezTo>
                  <a:pt x="9967" y="28235"/>
                  <a:pt x="9967" y="28211"/>
                  <a:pt x="9978" y="28175"/>
                </a:cubicBezTo>
                <a:cubicBezTo>
                  <a:pt x="10014" y="28116"/>
                  <a:pt x="10026" y="28056"/>
                  <a:pt x="10062" y="27997"/>
                </a:cubicBezTo>
                <a:cubicBezTo>
                  <a:pt x="10157" y="27770"/>
                  <a:pt x="10264" y="27556"/>
                  <a:pt x="10383" y="27330"/>
                </a:cubicBezTo>
                <a:cubicBezTo>
                  <a:pt x="10443" y="27199"/>
                  <a:pt x="10514" y="27056"/>
                  <a:pt x="10574" y="26937"/>
                </a:cubicBezTo>
                <a:cubicBezTo>
                  <a:pt x="10609" y="26877"/>
                  <a:pt x="10633" y="26818"/>
                  <a:pt x="10657" y="26747"/>
                </a:cubicBezTo>
                <a:cubicBezTo>
                  <a:pt x="10669" y="26723"/>
                  <a:pt x="10681" y="26675"/>
                  <a:pt x="10693" y="26639"/>
                </a:cubicBezTo>
                <a:cubicBezTo>
                  <a:pt x="10717" y="26616"/>
                  <a:pt x="10717" y="26604"/>
                  <a:pt x="10729" y="26568"/>
                </a:cubicBezTo>
                <a:cubicBezTo>
                  <a:pt x="10740" y="26496"/>
                  <a:pt x="10776" y="26437"/>
                  <a:pt x="10788" y="26366"/>
                </a:cubicBezTo>
                <a:cubicBezTo>
                  <a:pt x="10800" y="26330"/>
                  <a:pt x="10800" y="26282"/>
                  <a:pt x="10812" y="26258"/>
                </a:cubicBezTo>
                <a:cubicBezTo>
                  <a:pt x="10812" y="26211"/>
                  <a:pt x="10836" y="26187"/>
                  <a:pt x="10836" y="26139"/>
                </a:cubicBezTo>
                <a:cubicBezTo>
                  <a:pt x="10848" y="26068"/>
                  <a:pt x="10848" y="25985"/>
                  <a:pt x="10859" y="25925"/>
                </a:cubicBezTo>
                <a:cubicBezTo>
                  <a:pt x="10859" y="25865"/>
                  <a:pt x="10871" y="25806"/>
                  <a:pt x="10871" y="25746"/>
                </a:cubicBezTo>
                <a:cubicBezTo>
                  <a:pt x="10871" y="25675"/>
                  <a:pt x="10871" y="25604"/>
                  <a:pt x="10895" y="25532"/>
                </a:cubicBezTo>
                <a:lnTo>
                  <a:pt x="10895" y="25425"/>
                </a:lnTo>
                <a:lnTo>
                  <a:pt x="10895" y="25318"/>
                </a:lnTo>
                <a:cubicBezTo>
                  <a:pt x="10871" y="25187"/>
                  <a:pt x="10859" y="25032"/>
                  <a:pt x="10812" y="24901"/>
                </a:cubicBezTo>
                <a:cubicBezTo>
                  <a:pt x="10800" y="24830"/>
                  <a:pt x="10788" y="24758"/>
                  <a:pt x="10752" y="24699"/>
                </a:cubicBezTo>
                <a:cubicBezTo>
                  <a:pt x="10717" y="24591"/>
                  <a:pt x="10669" y="24484"/>
                  <a:pt x="10609" y="24401"/>
                </a:cubicBezTo>
                <a:cubicBezTo>
                  <a:pt x="10538" y="24282"/>
                  <a:pt x="10455" y="24139"/>
                  <a:pt x="10383" y="24020"/>
                </a:cubicBezTo>
                <a:cubicBezTo>
                  <a:pt x="10359" y="23960"/>
                  <a:pt x="10324" y="23889"/>
                  <a:pt x="10300" y="23829"/>
                </a:cubicBezTo>
                <a:cubicBezTo>
                  <a:pt x="10264" y="23758"/>
                  <a:pt x="10252" y="23687"/>
                  <a:pt x="10217" y="23627"/>
                </a:cubicBezTo>
                <a:cubicBezTo>
                  <a:pt x="10205" y="23591"/>
                  <a:pt x="10205" y="23544"/>
                  <a:pt x="10193" y="23520"/>
                </a:cubicBezTo>
                <a:cubicBezTo>
                  <a:pt x="10181" y="23460"/>
                  <a:pt x="10157" y="23413"/>
                  <a:pt x="10157" y="23353"/>
                </a:cubicBezTo>
                <a:cubicBezTo>
                  <a:pt x="10145" y="23306"/>
                  <a:pt x="10145" y="23270"/>
                  <a:pt x="10133" y="23222"/>
                </a:cubicBezTo>
                <a:cubicBezTo>
                  <a:pt x="10121" y="23127"/>
                  <a:pt x="10097" y="23032"/>
                  <a:pt x="10086" y="22937"/>
                </a:cubicBezTo>
                <a:lnTo>
                  <a:pt x="10038" y="22675"/>
                </a:lnTo>
                <a:cubicBezTo>
                  <a:pt x="10026" y="22615"/>
                  <a:pt x="10026" y="22567"/>
                  <a:pt x="10014" y="22508"/>
                </a:cubicBezTo>
                <a:cubicBezTo>
                  <a:pt x="10002" y="22448"/>
                  <a:pt x="10002" y="22401"/>
                  <a:pt x="9978" y="22341"/>
                </a:cubicBezTo>
                <a:lnTo>
                  <a:pt x="9943" y="22163"/>
                </a:lnTo>
                <a:cubicBezTo>
                  <a:pt x="9919" y="22103"/>
                  <a:pt x="9907" y="22044"/>
                  <a:pt x="9883" y="21972"/>
                </a:cubicBezTo>
                <a:cubicBezTo>
                  <a:pt x="9847" y="21901"/>
                  <a:pt x="9836" y="21817"/>
                  <a:pt x="9800" y="21758"/>
                </a:cubicBezTo>
                <a:cubicBezTo>
                  <a:pt x="9776" y="21686"/>
                  <a:pt x="9740" y="21627"/>
                  <a:pt x="9716" y="21555"/>
                </a:cubicBezTo>
                <a:cubicBezTo>
                  <a:pt x="9681" y="21496"/>
                  <a:pt x="9669" y="21448"/>
                  <a:pt x="9645" y="21389"/>
                </a:cubicBezTo>
                <a:cubicBezTo>
                  <a:pt x="9586" y="21282"/>
                  <a:pt x="9538" y="21186"/>
                  <a:pt x="9466" y="21091"/>
                </a:cubicBezTo>
                <a:cubicBezTo>
                  <a:pt x="9371" y="20960"/>
                  <a:pt x="9264" y="20841"/>
                  <a:pt x="9169" y="20722"/>
                </a:cubicBezTo>
                <a:cubicBezTo>
                  <a:pt x="8966" y="20508"/>
                  <a:pt x="8788" y="20305"/>
                  <a:pt x="8609" y="20079"/>
                </a:cubicBezTo>
                <a:cubicBezTo>
                  <a:pt x="8526" y="19972"/>
                  <a:pt x="8431" y="19853"/>
                  <a:pt x="8347" y="19758"/>
                </a:cubicBezTo>
                <a:cubicBezTo>
                  <a:pt x="8252" y="19650"/>
                  <a:pt x="8169" y="19555"/>
                  <a:pt x="8073" y="19460"/>
                </a:cubicBezTo>
                <a:cubicBezTo>
                  <a:pt x="7990" y="19353"/>
                  <a:pt x="7895" y="19257"/>
                  <a:pt x="7811" y="19162"/>
                </a:cubicBezTo>
                <a:lnTo>
                  <a:pt x="7681" y="19019"/>
                </a:lnTo>
                <a:cubicBezTo>
                  <a:pt x="7633" y="18984"/>
                  <a:pt x="7573" y="18936"/>
                  <a:pt x="7514" y="18900"/>
                </a:cubicBezTo>
                <a:cubicBezTo>
                  <a:pt x="7407" y="18829"/>
                  <a:pt x="7288" y="18757"/>
                  <a:pt x="7169" y="18698"/>
                </a:cubicBezTo>
                <a:cubicBezTo>
                  <a:pt x="7121" y="18686"/>
                  <a:pt x="7097" y="18662"/>
                  <a:pt x="7049" y="18662"/>
                </a:cubicBezTo>
                <a:cubicBezTo>
                  <a:pt x="7038" y="18662"/>
                  <a:pt x="7026" y="18662"/>
                  <a:pt x="7026" y="18686"/>
                </a:cubicBezTo>
                <a:lnTo>
                  <a:pt x="6990" y="18686"/>
                </a:lnTo>
                <a:cubicBezTo>
                  <a:pt x="6966" y="18698"/>
                  <a:pt x="6942" y="18710"/>
                  <a:pt x="6942" y="18746"/>
                </a:cubicBezTo>
                <a:cubicBezTo>
                  <a:pt x="6942" y="18769"/>
                  <a:pt x="6930" y="18781"/>
                  <a:pt x="6930" y="18817"/>
                </a:cubicBezTo>
                <a:cubicBezTo>
                  <a:pt x="6919" y="18865"/>
                  <a:pt x="6907" y="18924"/>
                  <a:pt x="6907" y="18960"/>
                </a:cubicBezTo>
                <a:cubicBezTo>
                  <a:pt x="6871" y="19067"/>
                  <a:pt x="6859" y="19162"/>
                  <a:pt x="6823" y="19257"/>
                </a:cubicBezTo>
                <a:cubicBezTo>
                  <a:pt x="6788" y="19472"/>
                  <a:pt x="6728" y="19674"/>
                  <a:pt x="6680" y="19900"/>
                </a:cubicBezTo>
                <a:cubicBezTo>
                  <a:pt x="6668" y="19960"/>
                  <a:pt x="6645" y="20019"/>
                  <a:pt x="6621" y="20079"/>
                </a:cubicBezTo>
                <a:cubicBezTo>
                  <a:pt x="6609" y="20139"/>
                  <a:pt x="6573" y="20198"/>
                  <a:pt x="6561" y="20258"/>
                </a:cubicBezTo>
                <a:cubicBezTo>
                  <a:pt x="6549" y="20317"/>
                  <a:pt x="6514" y="20377"/>
                  <a:pt x="6502" y="20424"/>
                </a:cubicBezTo>
                <a:cubicBezTo>
                  <a:pt x="6466" y="20484"/>
                  <a:pt x="6442" y="20555"/>
                  <a:pt x="6430" y="20615"/>
                </a:cubicBezTo>
                <a:cubicBezTo>
                  <a:pt x="6407" y="20627"/>
                  <a:pt x="6407" y="20662"/>
                  <a:pt x="6395" y="20674"/>
                </a:cubicBezTo>
                <a:lnTo>
                  <a:pt x="6395" y="20686"/>
                </a:lnTo>
                <a:cubicBezTo>
                  <a:pt x="6395" y="20710"/>
                  <a:pt x="6395" y="20710"/>
                  <a:pt x="6383" y="20722"/>
                </a:cubicBezTo>
                <a:lnTo>
                  <a:pt x="6383" y="20710"/>
                </a:lnTo>
                <a:cubicBezTo>
                  <a:pt x="6383" y="20722"/>
                  <a:pt x="6371" y="20722"/>
                  <a:pt x="6371" y="20734"/>
                </a:cubicBezTo>
                <a:lnTo>
                  <a:pt x="6371" y="20722"/>
                </a:lnTo>
                <a:cubicBezTo>
                  <a:pt x="6335" y="20770"/>
                  <a:pt x="6323" y="20829"/>
                  <a:pt x="6287" y="20865"/>
                </a:cubicBezTo>
                <a:cubicBezTo>
                  <a:pt x="6168" y="21127"/>
                  <a:pt x="6049" y="21365"/>
                  <a:pt x="5930" y="21615"/>
                </a:cubicBezTo>
                <a:cubicBezTo>
                  <a:pt x="5871" y="21746"/>
                  <a:pt x="5811" y="21901"/>
                  <a:pt x="5752" y="22044"/>
                </a:cubicBezTo>
                <a:cubicBezTo>
                  <a:pt x="5692" y="22175"/>
                  <a:pt x="5656" y="22294"/>
                  <a:pt x="5609" y="22436"/>
                </a:cubicBezTo>
                <a:cubicBezTo>
                  <a:pt x="5561" y="22556"/>
                  <a:pt x="5514" y="22675"/>
                  <a:pt x="5478" y="22806"/>
                </a:cubicBezTo>
                <a:cubicBezTo>
                  <a:pt x="5430" y="22937"/>
                  <a:pt x="5383" y="23091"/>
                  <a:pt x="5359" y="23234"/>
                </a:cubicBezTo>
                <a:cubicBezTo>
                  <a:pt x="5323" y="23365"/>
                  <a:pt x="5299" y="23520"/>
                  <a:pt x="5275" y="23651"/>
                </a:cubicBezTo>
                <a:cubicBezTo>
                  <a:pt x="5264" y="23806"/>
                  <a:pt x="5252" y="23937"/>
                  <a:pt x="5240" y="24080"/>
                </a:cubicBezTo>
                <a:cubicBezTo>
                  <a:pt x="5216" y="24222"/>
                  <a:pt x="5216" y="24365"/>
                  <a:pt x="5216" y="24496"/>
                </a:cubicBezTo>
                <a:cubicBezTo>
                  <a:pt x="5216" y="24651"/>
                  <a:pt x="5240" y="24782"/>
                  <a:pt x="5252" y="24937"/>
                </a:cubicBezTo>
                <a:cubicBezTo>
                  <a:pt x="5264" y="25068"/>
                  <a:pt x="5299" y="25199"/>
                  <a:pt x="5323" y="25330"/>
                </a:cubicBezTo>
                <a:lnTo>
                  <a:pt x="5418" y="25734"/>
                </a:lnTo>
                <a:cubicBezTo>
                  <a:pt x="5490" y="26008"/>
                  <a:pt x="5561" y="26270"/>
                  <a:pt x="5656" y="26544"/>
                </a:cubicBezTo>
                <a:cubicBezTo>
                  <a:pt x="5692" y="26675"/>
                  <a:pt x="5752" y="26806"/>
                  <a:pt x="5799" y="26925"/>
                </a:cubicBezTo>
                <a:cubicBezTo>
                  <a:pt x="5859" y="27056"/>
                  <a:pt x="5906" y="27199"/>
                  <a:pt x="5978" y="27318"/>
                </a:cubicBezTo>
                <a:cubicBezTo>
                  <a:pt x="6026" y="27401"/>
                  <a:pt x="6073" y="27473"/>
                  <a:pt x="6145" y="27556"/>
                </a:cubicBezTo>
                <a:cubicBezTo>
                  <a:pt x="6168" y="27592"/>
                  <a:pt x="6216" y="27628"/>
                  <a:pt x="6252" y="27675"/>
                </a:cubicBezTo>
                <a:cubicBezTo>
                  <a:pt x="6287" y="27711"/>
                  <a:pt x="6335" y="27759"/>
                  <a:pt x="6395" y="27806"/>
                </a:cubicBezTo>
                <a:lnTo>
                  <a:pt x="6573" y="27937"/>
                </a:lnTo>
                <a:cubicBezTo>
                  <a:pt x="6633" y="27985"/>
                  <a:pt x="6692" y="28032"/>
                  <a:pt x="6764" y="28068"/>
                </a:cubicBezTo>
                <a:cubicBezTo>
                  <a:pt x="6871" y="28151"/>
                  <a:pt x="6990" y="28223"/>
                  <a:pt x="7109" y="28294"/>
                </a:cubicBezTo>
                <a:cubicBezTo>
                  <a:pt x="7228" y="28366"/>
                  <a:pt x="7335" y="28449"/>
                  <a:pt x="7442" y="28532"/>
                </a:cubicBezTo>
                <a:cubicBezTo>
                  <a:pt x="7502" y="28580"/>
                  <a:pt x="7538" y="28628"/>
                  <a:pt x="7585" y="28663"/>
                </a:cubicBezTo>
                <a:cubicBezTo>
                  <a:pt x="7633" y="28711"/>
                  <a:pt x="7692" y="28759"/>
                  <a:pt x="7740" y="28818"/>
                </a:cubicBezTo>
                <a:cubicBezTo>
                  <a:pt x="7764" y="28866"/>
                  <a:pt x="7811" y="28890"/>
                  <a:pt x="7835" y="28937"/>
                </a:cubicBezTo>
                <a:cubicBezTo>
                  <a:pt x="7871" y="28985"/>
                  <a:pt x="7895" y="29021"/>
                  <a:pt x="7942" y="29056"/>
                </a:cubicBezTo>
                <a:cubicBezTo>
                  <a:pt x="8038" y="29187"/>
                  <a:pt x="8121" y="29306"/>
                  <a:pt x="8192" y="29437"/>
                </a:cubicBezTo>
                <a:cubicBezTo>
                  <a:pt x="8240" y="29521"/>
                  <a:pt x="8276" y="29604"/>
                  <a:pt x="8312" y="29675"/>
                </a:cubicBezTo>
                <a:cubicBezTo>
                  <a:pt x="8371" y="29794"/>
                  <a:pt x="8419" y="29937"/>
                  <a:pt x="8466" y="30056"/>
                </a:cubicBezTo>
                <a:cubicBezTo>
                  <a:pt x="8526" y="30175"/>
                  <a:pt x="8585" y="30306"/>
                  <a:pt x="8645" y="30426"/>
                </a:cubicBezTo>
                <a:cubicBezTo>
                  <a:pt x="8704" y="30545"/>
                  <a:pt x="8776" y="30664"/>
                  <a:pt x="8835" y="30783"/>
                </a:cubicBezTo>
                <a:cubicBezTo>
                  <a:pt x="8895" y="30902"/>
                  <a:pt x="8943" y="31021"/>
                  <a:pt x="9002" y="31140"/>
                </a:cubicBezTo>
                <a:cubicBezTo>
                  <a:pt x="9002" y="31140"/>
                  <a:pt x="9002" y="31152"/>
                  <a:pt x="9014" y="31152"/>
                </a:cubicBezTo>
                <a:lnTo>
                  <a:pt x="9014" y="31164"/>
                </a:lnTo>
                <a:lnTo>
                  <a:pt x="9062" y="31747"/>
                </a:lnTo>
                <a:cubicBezTo>
                  <a:pt x="9074" y="31926"/>
                  <a:pt x="9074" y="32104"/>
                  <a:pt x="9074" y="32283"/>
                </a:cubicBezTo>
                <a:cubicBezTo>
                  <a:pt x="9074" y="32473"/>
                  <a:pt x="9074" y="32676"/>
                  <a:pt x="9062" y="32854"/>
                </a:cubicBezTo>
                <a:cubicBezTo>
                  <a:pt x="9062" y="33045"/>
                  <a:pt x="9050" y="33235"/>
                  <a:pt x="9026" y="33426"/>
                </a:cubicBezTo>
                <a:cubicBezTo>
                  <a:pt x="9014" y="33640"/>
                  <a:pt x="8990" y="33831"/>
                  <a:pt x="8954" y="34045"/>
                </a:cubicBezTo>
                <a:cubicBezTo>
                  <a:pt x="8907" y="34426"/>
                  <a:pt x="8871" y="34831"/>
                  <a:pt x="8824" y="35212"/>
                </a:cubicBezTo>
                <a:lnTo>
                  <a:pt x="8693" y="36021"/>
                </a:lnTo>
                <a:cubicBezTo>
                  <a:pt x="8633" y="36438"/>
                  <a:pt x="8550" y="36855"/>
                  <a:pt x="8490" y="37272"/>
                </a:cubicBezTo>
                <a:cubicBezTo>
                  <a:pt x="8431" y="37653"/>
                  <a:pt x="8407" y="38046"/>
                  <a:pt x="8359" y="38427"/>
                </a:cubicBezTo>
                <a:cubicBezTo>
                  <a:pt x="8335" y="38665"/>
                  <a:pt x="8288" y="38903"/>
                  <a:pt x="8240" y="39129"/>
                </a:cubicBezTo>
                <a:cubicBezTo>
                  <a:pt x="8157" y="39260"/>
                  <a:pt x="8062" y="39403"/>
                  <a:pt x="7954" y="39534"/>
                </a:cubicBezTo>
                <a:cubicBezTo>
                  <a:pt x="7764" y="39796"/>
                  <a:pt x="7585" y="40081"/>
                  <a:pt x="7395" y="40355"/>
                </a:cubicBezTo>
                <a:cubicBezTo>
                  <a:pt x="7300" y="40486"/>
                  <a:pt x="7216" y="40617"/>
                  <a:pt x="7121" y="40772"/>
                </a:cubicBezTo>
                <a:cubicBezTo>
                  <a:pt x="7038" y="40903"/>
                  <a:pt x="6966" y="41034"/>
                  <a:pt x="6871" y="41189"/>
                </a:cubicBezTo>
                <a:cubicBezTo>
                  <a:pt x="6823" y="41260"/>
                  <a:pt x="6799" y="41320"/>
                  <a:pt x="6752" y="41391"/>
                </a:cubicBezTo>
                <a:cubicBezTo>
                  <a:pt x="6466" y="41879"/>
                  <a:pt x="6228" y="42391"/>
                  <a:pt x="5990" y="42891"/>
                </a:cubicBezTo>
                <a:cubicBezTo>
                  <a:pt x="5811" y="43284"/>
                  <a:pt x="5656" y="43689"/>
                  <a:pt x="5502" y="44082"/>
                </a:cubicBezTo>
                <a:cubicBezTo>
                  <a:pt x="5514" y="44011"/>
                  <a:pt x="5514" y="43927"/>
                  <a:pt x="5537" y="43844"/>
                </a:cubicBezTo>
                <a:cubicBezTo>
                  <a:pt x="5549" y="43760"/>
                  <a:pt x="5561" y="43653"/>
                  <a:pt x="5561" y="43570"/>
                </a:cubicBezTo>
                <a:cubicBezTo>
                  <a:pt x="5573" y="43463"/>
                  <a:pt x="5573" y="43368"/>
                  <a:pt x="5573" y="43272"/>
                </a:cubicBezTo>
                <a:cubicBezTo>
                  <a:pt x="5609" y="42879"/>
                  <a:pt x="5656" y="42510"/>
                  <a:pt x="5716" y="42141"/>
                </a:cubicBezTo>
                <a:lnTo>
                  <a:pt x="5716" y="42094"/>
                </a:lnTo>
                <a:lnTo>
                  <a:pt x="5716" y="42082"/>
                </a:lnTo>
                <a:cubicBezTo>
                  <a:pt x="5740" y="41820"/>
                  <a:pt x="5787" y="41570"/>
                  <a:pt x="5811" y="41320"/>
                </a:cubicBezTo>
                <a:lnTo>
                  <a:pt x="5906" y="40558"/>
                </a:lnTo>
                <a:lnTo>
                  <a:pt x="5906" y="40570"/>
                </a:lnTo>
                <a:lnTo>
                  <a:pt x="5954" y="40308"/>
                </a:lnTo>
                <a:cubicBezTo>
                  <a:pt x="6014" y="39915"/>
                  <a:pt x="6085" y="39534"/>
                  <a:pt x="6097" y="39129"/>
                </a:cubicBezTo>
                <a:cubicBezTo>
                  <a:pt x="6109" y="38938"/>
                  <a:pt x="6097" y="38748"/>
                  <a:pt x="6085" y="38546"/>
                </a:cubicBezTo>
                <a:cubicBezTo>
                  <a:pt x="6073" y="38450"/>
                  <a:pt x="6073" y="38343"/>
                  <a:pt x="6049" y="38236"/>
                </a:cubicBezTo>
                <a:cubicBezTo>
                  <a:pt x="6049" y="38188"/>
                  <a:pt x="6049" y="38153"/>
                  <a:pt x="6037" y="38105"/>
                </a:cubicBezTo>
                <a:cubicBezTo>
                  <a:pt x="6037" y="38046"/>
                  <a:pt x="6037" y="37974"/>
                  <a:pt x="6014" y="37915"/>
                </a:cubicBezTo>
                <a:cubicBezTo>
                  <a:pt x="6000" y="37887"/>
                  <a:pt x="5982" y="37875"/>
                  <a:pt x="5962" y="37875"/>
                </a:cubicBezTo>
                <a:cubicBezTo>
                  <a:pt x="5948" y="37875"/>
                  <a:pt x="5933" y="37881"/>
                  <a:pt x="5918" y="37891"/>
                </a:cubicBezTo>
                <a:cubicBezTo>
                  <a:pt x="5906" y="37915"/>
                  <a:pt x="5906" y="37938"/>
                  <a:pt x="5918" y="37950"/>
                </a:cubicBezTo>
                <a:lnTo>
                  <a:pt x="5918" y="38010"/>
                </a:lnTo>
                <a:cubicBezTo>
                  <a:pt x="5918" y="38153"/>
                  <a:pt x="5918" y="38284"/>
                  <a:pt x="5906" y="38415"/>
                </a:cubicBezTo>
                <a:lnTo>
                  <a:pt x="5906" y="38784"/>
                </a:lnTo>
                <a:cubicBezTo>
                  <a:pt x="5906" y="38962"/>
                  <a:pt x="5895" y="39129"/>
                  <a:pt x="5871" y="39308"/>
                </a:cubicBezTo>
                <a:cubicBezTo>
                  <a:pt x="5859" y="39474"/>
                  <a:pt x="5835" y="39617"/>
                  <a:pt x="5811" y="39784"/>
                </a:cubicBezTo>
                <a:cubicBezTo>
                  <a:pt x="5752" y="40141"/>
                  <a:pt x="5692" y="40486"/>
                  <a:pt x="5633" y="40843"/>
                </a:cubicBezTo>
                <a:cubicBezTo>
                  <a:pt x="5609" y="41034"/>
                  <a:pt x="5573" y="41248"/>
                  <a:pt x="5537" y="41439"/>
                </a:cubicBezTo>
                <a:cubicBezTo>
                  <a:pt x="5490" y="41629"/>
                  <a:pt x="5454" y="41820"/>
                  <a:pt x="5418" y="42022"/>
                </a:cubicBezTo>
                <a:lnTo>
                  <a:pt x="5275" y="42594"/>
                </a:lnTo>
                <a:cubicBezTo>
                  <a:pt x="5240" y="42772"/>
                  <a:pt x="5192" y="42951"/>
                  <a:pt x="5144" y="43153"/>
                </a:cubicBezTo>
                <a:cubicBezTo>
                  <a:pt x="5097" y="43332"/>
                  <a:pt x="5073" y="43522"/>
                  <a:pt x="5025" y="43701"/>
                </a:cubicBezTo>
                <a:cubicBezTo>
                  <a:pt x="4978" y="43880"/>
                  <a:pt x="4918" y="44070"/>
                  <a:pt x="4894" y="44249"/>
                </a:cubicBezTo>
                <a:cubicBezTo>
                  <a:pt x="4847" y="44439"/>
                  <a:pt x="4835" y="44653"/>
                  <a:pt x="4799" y="44844"/>
                </a:cubicBezTo>
                <a:cubicBezTo>
                  <a:pt x="4775" y="45034"/>
                  <a:pt x="4740" y="45237"/>
                  <a:pt x="4728" y="45415"/>
                </a:cubicBezTo>
                <a:cubicBezTo>
                  <a:pt x="4716" y="45606"/>
                  <a:pt x="4716" y="45808"/>
                  <a:pt x="4716" y="46011"/>
                </a:cubicBezTo>
                <a:cubicBezTo>
                  <a:pt x="4716" y="46166"/>
                  <a:pt x="4740" y="46344"/>
                  <a:pt x="4763" y="46511"/>
                </a:cubicBezTo>
                <a:cubicBezTo>
                  <a:pt x="4740" y="46630"/>
                  <a:pt x="4716" y="46749"/>
                  <a:pt x="4704" y="46868"/>
                </a:cubicBezTo>
                <a:cubicBezTo>
                  <a:pt x="4656" y="47142"/>
                  <a:pt x="4585" y="47416"/>
                  <a:pt x="4525" y="47690"/>
                </a:cubicBezTo>
                <a:cubicBezTo>
                  <a:pt x="4466" y="47940"/>
                  <a:pt x="4382" y="48190"/>
                  <a:pt x="4347" y="48463"/>
                </a:cubicBezTo>
                <a:cubicBezTo>
                  <a:pt x="4299" y="48725"/>
                  <a:pt x="4252" y="48999"/>
                  <a:pt x="4204" y="49285"/>
                </a:cubicBezTo>
                <a:cubicBezTo>
                  <a:pt x="4168" y="49547"/>
                  <a:pt x="4121" y="49833"/>
                  <a:pt x="4073" y="50095"/>
                </a:cubicBezTo>
                <a:cubicBezTo>
                  <a:pt x="4049" y="50249"/>
                  <a:pt x="4049" y="50392"/>
                  <a:pt x="4049" y="50559"/>
                </a:cubicBezTo>
                <a:cubicBezTo>
                  <a:pt x="4049" y="50630"/>
                  <a:pt x="4061" y="50726"/>
                  <a:pt x="4073" y="50797"/>
                </a:cubicBezTo>
                <a:cubicBezTo>
                  <a:pt x="4073" y="50809"/>
                  <a:pt x="4073" y="50833"/>
                  <a:pt x="4085" y="50845"/>
                </a:cubicBezTo>
                <a:cubicBezTo>
                  <a:pt x="4109" y="50904"/>
                  <a:pt x="4121" y="50952"/>
                  <a:pt x="4144" y="51011"/>
                </a:cubicBezTo>
                <a:cubicBezTo>
                  <a:pt x="4192" y="51083"/>
                  <a:pt x="4263" y="51142"/>
                  <a:pt x="4347" y="51190"/>
                </a:cubicBezTo>
                <a:cubicBezTo>
                  <a:pt x="4406" y="51214"/>
                  <a:pt x="4478" y="51226"/>
                  <a:pt x="4549" y="51226"/>
                </a:cubicBezTo>
                <a:cubicBezTo>
                  <a:pt x="4585" y="51226"/>
                  <a:pt x="4609" y="51226"/>
                  <a:pt x="4644" y="51214"/>
                </a:cubicBezTo>
                <a:cubicBezTo>
                  <a:pt x="4740" y="51202"/>
                  <a:pt x="4823" y="51142"/>
                  <a:pt x="4894" y="51083"/>
                </a:cubicBezTo>
                <a:cubicBezTo>
                  <a:pt x="4966" y="51011"/>
                  <a:pt x="5014" y="50892"/>
                  <a:pt x="5025" y="50785"/>
                </a:cubicBezTo>
                <a:lnTo>
                  <a:pt x="5025" y="50630"/>
                </a:lnTo>
                <a:lnTo>
                  <a:pt x="5025" y="50488"/>
                </a:lnTo>
                <a:cubicBezTo>
                  <a:pt x="5025" y="50273"/>
                  <a:pt x="5061" y="50083"/>
                  <a:pt x="5073" y="49880"/>
                </a:cubicBezTo>
                <a:cubicBezTo>
                  <a:pt x="5097" y="49642"/>
                  <a:pt x="5133" y="49416"/>
                  <a:pt x="5156" y="49178"/>
                </a:cubicBezTo>
                <a:cubicBezTo>
                  <a:pt x="5192" y="48904"/>
                  <a:pt x="5204" y="48630"/>
                  <a:pt x="5240" y="48356"/>
                </a:cubicBezTo>
                <a:cubicBezTo>
                  <a:pt x="5264" y="48071"/>
                  <a:pt x="5275" y="47809"/>
                  <a:pt x="5311" y="47523"/>
                </a:cubicBezTo>
                <a:lnTo>
                  <a:pt x="5359" y="47035"/>
                </a:lnTo>
                <a:cubicBezTo>
                  <a:pt x="5359" y="46999"/>
                  <a:pt x="5371" y="46975"/>
                  <a:pt x="5371" y="46928"/>
                </a:cubicBezTo>
                <a:cubicBezTo>
                  <a:pt x="5395" y="46725"/>
                  <a:pt x="5442" y="46499"/>
                  <a:pt x="5490" y="46285"/>
                </a:cubicBezTo>
                <a:cubicBezTo>
                  <a:pt x="5537" y="46070"/>
                  <a:pt x="5597" y="45844"/>
                  <a:pt x="5633" y="45618"/>
                </a:cubicBezTo>
                <a:cubicBezTo>
                  <a:pt x="5740" y="45189"/>
                  <a:pt x="5847" y="44773"/>
                  <a:pt x="5966" y="44356"/>
                </a:cubicBezTo>
                <a:lnTo>
                  <a:pt x="6049" y="44046"/>
                </a:lnTo>
                <a:cubicBezTo>
                  <a:pt x="6097" y="43927"/>
                  <a:pt x="6145" y="43808"/>
                  <a:pt x="6168" y="43665"/>
                </a:cubicBezTo>
                <a:cubicBezTo>
                  <a:pt x="6252" y="43463"/>
                  <a:pt x="6335" y="43237"/>
                  <a:pt x="6430" y="43034"/>
                </a:cubicBezTo>
                <a:cubicBezTo>
                  <a:pt x="6454" y="42975"/>
                  <a:pt x="6490" y="42915"/>
                  <a:pt x="6502" y="42856"/>
                </a:cubicBezTo>
                <a:cubicBezTo>
                  <a:pt x="6514" y="42832"/>
                  <a:pt x="6514" y="42832"/>
                  <a:pt x="6514" y="42820"/>
                </a:cubicBezTo>
                <a:cubicBezTo>
                  <a:pt x="6609" y="42629"/>
                  <a:pt x="6692" y="42439"/>
                  <a:pt x="6788" y="42260"/>
                </a:cubicBezTo>
                <a:cubicBezTo>
                  <a:pt x="6811" y="42201"/>
                  <a:pt x="6847" y="42117"/>
                  <a:pt x="6883" y="42058"/>
                </a:cubicBezTo>
                <a:lnTo>
                  <a:pt x="6930" y="42022"/>
                </a:lnTo>
                <a:lnTo>
                  <a:pt x="7026" y="41927"/>
                </a:lnTo>
                <a:cubicBezTo>
                  <a:pt x="7049" y="41903"/>
                  <a:pt x="7097" y="41867"/>
                  <a:pt x="7121" y="41856"/>
                </a:cubicBezTo>
                <a:cubicBezTo>
                  <a:pt x="7157" y="41820"/>
                  <a:pt x="7180" y="41808"/>
                  <a:pt x="7228" y="41784"/>
                </a:cubicBezTo>
                <a:cubicBezTo>
                  <a:pt x="7264" y="41760"/>
                  <a:pt x="7300" y="41736"/>
                  <a:pt x="7335" y="41725"/>
                </a:cubicBezTo>
                <a:lnTo>
                  <a:pt x="7692" y="41546"/>
                </a:lnTo>
                <a:cubicBezTo>
                  <a:pt x="7811" y="41486"/>
                  <a:pt x="7931" y="41427"/>
                  <a:pt x="8038" y="41367"/>
                </a:cubicBezTo>
                <a:cubicBezTo>
                  <a:pt x="8157" y="41308"/>
                  <a:pt x="8252" y="41224"/>
                  <a:pt x="8359" y="41165"/>
                </a:cubicBezTo>
                <a:cubicBezTo>
                  <a:pt x="8466" y="41105"/>
                  <a:pt x="8585" y="41046"/>
                  <a:pt x="8693" y="40974"/>
                </a:cubicBezTo>
                <a:cubicBezTo>
                  <a:pt x="8907" y="40855"/>
                  <a:pt x="9121" y="40736"/>
                  <a:pt x="9347" y="40617"/>
                </a:cubicBezTo>
                <a:cubicBezTo>
                  <a:pt x="9440" y="40559"/>
                  <a:pt x="9544" y="40502"/>
                  <a:pt x="9659" y="40444"/>
                </a:cubicBezTo>
                <a:lnTo>
                  <a:pt x="9659" y="40444"/>
                </a:lnTo>
                <a:cubicBezTo>
                  <a:pt x="9658" y="40445"/>
                  <a:pt x="9657" y="40448"/>
                  <a:pt x="9657" y="40451"/>
                </a:cubicBezTo>
                <a:cubicBezTo>
                  <a:pt x="9705" y="40427"/>
                  <a:pt x="9740" y="40415"/>
                  <a:pt x="9788" y="40379"/>
                </a:cubicBezTo>
                <a:cubicBezTo>
                  <a:pt x="9800" y="40379"/>
                  <a:pt x="9800" y="40367"/>
                  <a:pt x="9824" y="40367"/>
                </a:cubicBezTo>
                <a:cubicBezTo>
                  <a:pt x="9907" y="40320"/>
                  <a:pt x="10014" y="40260"/>
                  <a:pt x="10121" y="40212"/>
                </a:cubicBezTo>
                <a:lnTo>
                  <a:pt x="10157" y="40212"/>
                </a:lnTo>
                <a:cubicBezTo>
                  <a:pt x="10181" y="40212"/>
                  <a:pt x="10181" y="40201"/>
                  <a:pt x="10193" y="40201"/>
                </a:cubicBezTo>
                <a:cubicBezTo>
                  <a:pt x="10205" y="40189"/>
                  <a:pt x="10217" y="40189"/>
                  <a:pt x="10240" y="40177"/>
                </a:cubicBezTo>
                <a:lnTo>
                  <a:pt x="10252" y="40153"/>
                </a:lnTo>
                <a:cubicBezTo>
                  <a:pt x="10383" y="40093"/>
                  <a:pt x="10502" y="40022"/>
                  <a:pt x="10633" y="39951"/>
                </a:cubicBezTo>
                <a:cubicBezTo>
                  <a:pt x="10895" y="39820"/>
                  <a:pt x="11157" y="39665"/>
                  <a:pt x="11407" y="39534"/>
                </a:cubicBezTo>
                <a:cubicBezTo>
                  <a:pt x="11550" y="39474"/>
                  <a:pt x="11669" y="39403"/>
                  <a:pt x="11800" y="39343"/>
                </a:cubicBezTo>
                <a:cubicBezTo>
                  <a:pt x="11943" y="39260"/>
                  <a:pt x="12086" y="39189"/>
                  <a:pt x="12229" y="39117"/>
                </a:cubicBezTo>
                <a:cubicBezTo>
                  <a:pt x="12360" y="39046"/>
                  <a:pt x="12479" y="38962"/>
                  <a:pt x="12622" y="38891"/>
                </a:cubicBezTo>
                <a:cubicBezTo>
                  <a:pt x="12741" y="38819"/>
                  <a:pt x="12860" y="38760"/>
                  <a:pt x="12979" y="38688"/>
                </a:cubicBezTo>
                <a:cubicBezTo>
                  <a:pt x="12979" y="38688"/>
                  <a:pt x="12991" y="38688"/>
                  <a:pt x="12991" y="38665"/>
                </a:cubicBezTo>
                <a:cubicBezTo>
                  <a:pt x="13062" y="38629"/>
                  <a:pt x="13134" y="38593"/>
                  <a:pt x="13217" y="38546"/>
                </a:cubicBezTo>
                <a:cubicBezTo>
                  <a:pt x="13479" y="38415"/>
                  <a:pt x="13753" y="38284"/>
                  <a:pt x="14015" y="38129"/>
                </a:cubicBezTo>
                <a:cubicBezTo>
                  <a:pt x="14086" y="38093"/>
                  <a:pt x="14146" y="38046"/>
                  <a:pt x="14229" y="37998"/>
                </a:cubicBezTo>
                <a:cubicBezTo>
                  <a:pt x="14253" y="37998"/>
                  <a:pt x="14288" y="37986"/>
                  <a:pt x="14312" y="37986"/>
                </a:cubicBezTo>
                <a:cubicBezTo>
                  <a:pt x="14384" y="37974"/>
                  <a:pt x="14467" y="37974"/>
                  <a:pt x="14539" y="37950"/>
                </a:cubicBezTo>
                <a:cubicBezTo>
                  <a:pt x="14562" y="37950"/>
                  <a:pt x="14610" y="37938"/>
                  <a:pt x="14646" y="37938"/>
                </a:cubicBezTo>
                <a:cubicBezTo>
                  <a:pt x="14669" y="37938"/>
                  <a:pt x="14705" y="37926"/>
                  <a:pt x="14729" y="37926"/>
                </a:cubicBezTo>
                <a:lnTo>
                  <a:pt x="14717" y="37926"/>
                </a:lnTo>
                <a:cubicBezTo>
                  <a:pt x="14741" y="37926"/>
                  <a:pt x="14777" y="37926"/>
                  <a:pt x="14824" y="37915"/>
                </a:cubicBezTo>
                <a:cubicBezTo>
                  <a:pt x="15027" y="37891"/>
                  <a:pt x="15217" y="37879"/>
                  <a:pt x="15431" y="37879"/>
                </a:cubicBezTo>
                <a:cubicBezTo>
                  <a:pt x="15610" y="37867"/>
                  <a:pt x="15789" y="37867"/>
                  <a:pt x="15979" y="37855"/>
                </a:cubicBezTo>
                <a:cubicBezTo>
                  <a:pt x="16170" y="37831"/>
                  <a:pt x="16348" y="37807"/>
                  <a:pt x="16527" y="37772"/>
                </a:cubicBezTo>
                <a:cubicBezTo>
                  <a:pt x="16610" y="37760"/>
                  <a:pt x="16694" y="37748"/>
                  <a:pt x="16765" y="37736"/>
                </a:cubicBezTo>
                <a:cubicBezTo>
                  <a:pt x="16860" y="37712"/>
                  <a:pt x="16967" y="37688"/>
                  <a:pt x="17051" y="37676"/>
                </a:cubicBezTo>
                <a:cubicBezTo>
                  <a:pt x="17098" y="37653"/>
                  <a:pt x="17146" y="37653"/>
                  <a:pt x="17182" y="37641"/>
                </a:cubicBezTo>
                <a:cubicBezTo>
                  <a:pt x="17241" y="37629"/>
                  <a:pt x="17289" y="37617"/>
                  <a:pt x="17348" y="37593"/>
                </a:cubicBezTo>
                <a:cubicBezTo>
                  <a:pt x="17384" y="37581"/>
                  <a:pt x="17420" y="37581"/>
                  <a:pt x="17456" y="37569"/>
                </a:cubicBezTo>
                <a:lnTo>
                  <a:pt x="17587" y="37522"/>
                </a:lnTo>
                <a:cubicBezTo>
                  <a:pt x="17598" y="37522"/>
                  <a:pt x="17622" y="37510"/>
                  <a:pt x="17622" y="37510"/>
                </a:cubicBezTo>
                <a:lnTo>
                  <a:pt x="17598" y="37510"/>
                </a:lnTo>
                <a:cubicBezTo>
                  <a:pt x="17622" y="37510"/>
                  <a:pt x="17634" y="37498"/>
                  <a:pt x="17646" y="37498"/>
                </a:cubicBezTo>
                <a:lnTo>
                  <a:pt x="17634" y="37498"/>
                </a:lnTo>
                <a:cubicBezTo>
                  <a:pt x="17658" y="37474"/>
                  <a:pt x="17682" y="37474"/>
                  <a:pt x="17706" y="37462"/>
                </a:cubicBezTo>
                <a:lnTo>
                  <a:pt x="17694" y="37462"/>
                </a:lnTo>
                <a:cubicBezTo>
                  <a:pt x="17706" y="37462"/>
                  <a:pt x="17717" y="37450"/>
                  <a:pt x="17741" y="37450"/>
                </a:cubicBezTo>
                <a:lnTo>
                  <a:pt x="17753" y="37450"/>
                </a:lnTo>
                <a:cubicBezTo>
                  <a:pt x="17777" y="37438"/>
                  <a:pt x="17813" y="37414"/>
                  <a:pt x="17860" y="37403"/>
                </a:cubicBezTo>
                <a:lnTo>
                  <a:pt x="17944" y="37355"/>
                </a:lnTo>
                <a:cubicBezTo>
                  <a:pt x="18015" y="37331"/>
                  <a:pt x="18098" y="37295"/>
                  <a:pt x="18158" y="37260"/>
                </a:cubicBezTo>
                <a:cubicBezTo>
                  <a:pt x="18229" y="37212"/>
                  <a:pt x="18313" y="37176"/>
                  <a:pt x="18396" y="37141"/>
                </a:cubicBezTo>
                <a:cubicBezTo>
                  <a:pt x="18432" y="37105"/>
                  <a:pt x="18479" y="37093"/>
                  <a:pt x="18527" y="37057"/>
                </a:cubicBezTo>
                <a:cubicBezTo>
                  <a:pt x="18575" y="37033"/>
                  <a:pt x="18610" y="37022"/>
                  <a:pt x="18646" y="36986"/>
                </a:cubicBezTo>
                <a:cubicBezTo>
                  <a:pt x="18789" y="36879"/>
                  <a:pt x="18944" y="36760"/>
                  <a:pt x="19063" y="36641"/>
                </a:cubicBezTo>
                <a:lnTo>
                  <a:pt x="19075" y="36629"/>
                </a:lnTo>
                <a:lnTo>
                  <a:pt x="19087" y="36617"/>
                </a:lnTo>
                <a:cubicBezTo>
                  <a:pt x="19087" y="36617"/>
                  <a:pt x="19111" y="36617"/>
                  <a:pt x="19111" y="36605"/>
                </a:cubicBezTo>
                <a:cubicBezTo>
                  <a:pt x="19122" y="36605"/>
                  <a:pt x="19122" y="36581"/>
                  <a:pt x="19134" y="36581"/>
                </a:cubicBezTo>
                <a:lnTo>
                  <a:pt x="19134" y="36581"/>
                </a:lnTo>
                <a:lnTo>
                  <a:pt x="19122" y="36605"/>
                </a:lnTo>
                <a:cubicBezTo>
                  <a:pt x="19230" y="36498"/>
                  <a:pt x="19325" y="36391"/>
                  <a:pt x="19432" y="36307"/>
                </a:cubicBezTo>
                <a:cubicBezTo>
                  <a:pt x="19539" y="36200"/>
                  <a:pt x="19646" y="36105"/>
                  <a:pt x="19730" y="36010"/>
                </a:cubicBezTo>
                <a:cubicBezTo>
                  <a:pt x="19861" y="35867"/>
                  <a:pt x="19980" y="35748"/>
                  <a:pt x="20099" y="35605"/>
                </a:cubicBezTo>
                <a:lnTo>
                  <a:pt x="20277" y="35379"/>
                </a:lnTo>
                <a:cubicBezTo>
                  <a:pt x="20313" y="35331"/>
                  <a:pt x="20337" y="35307"/>
                  <a:pt x="20373" y="35259"/>
                </a:cubicBezTo>
                <a:cubicBezTo>
                  <a:pt x="20396" y="35212"/>
                  <a:pt x="20420" y="35188"/>
                  <a:pt x="20444" y="35140"/>
                </a:cubicBezTo>
                <a:cubicBezTo>
                  <a:pt x="20456" y="35128"/>
                  <a:pt x="20480" y="35093"/>
                  <a:pt x="20480" y="35081"/>
                </a:cubicBezTo>
                <a:cubicBezTo>
                  <a:pt x="20492" y="35069"/>
                  <a:pt x="20492" y="35057"/>
                  <a:pt x="20504" y="35033"/>
                </a:cubicBezTo>
                <a:cubicBezTo>
                  <a:pt x="20515" y="34998"/>
                  <a:pt x="20551" y="34962"/>
                  <a:pt x="20563" y="34914"/>
                </a:cubicBezTo>
                <a:cubicBezTo>
                  <a:pt x="20611" y="34831"/>
                  <a:pt x="20635" y="34736"/>
                  <a:pt x="20670" y="34652"/>
                </a:cubicBezTo>
                <a:lnTo>
                  <a:pt x="20849" y="34116"/>
                </a:lnTo>
                <a:cubicBezTo>
                  <a:pt x="20908" y="33938"/>
                  <a:pt x="20956" y="33771"/>
                  <a:pt x="21016" y="33593"/>
                </a:cubicBezTo>
                <a:cubicBezTo>
                  <a:pt x="21075" y="33414"/>
                  <a:pt x="21111" y="33247"/>
                  <a:pt x="21170" y="33069"/>
                </a:cubicBezTo>
                <a:lnTo>
                  <a:pt x="21349" y="32581"/>
                </a:lnTo>
                <a:cubicBezTo>
                  <a:pt x="21408" y="32402"/>
                  <a:pt x="21468" y="32235"/>
                  <a:pt x="21551" y="32080"/>
                </a:cubicBezTo>
                <a:cubicBezTo>
                  <a:pt x="21682" y="31735"/>
                  <a:pt x="21813" y="31390"/>
                  <a:pt x="21944" y="31033"/>
                </a:cubicBezTo>
                <a:cubicBezTo>
                  <a:pt x="22004" y="30866"/>
                  <a:pt x="22063" y="30687"/>
                  <a:pt x="22123" y="30533"/>
                </a:cubicBezTo>
                <a:cubicBezTo>
                  <a:pt x="22182" y="30366"/>
                  <a:pt x="22218" y="30199"/>
                  <a:pt x="22266" y="30033"/>
                </a:cubicBezTo>
                <a:cubicBezTo>
                  <a:pt x="22278" y="30009"/>
                  <a:pt x="22266" y="29973"/>
                  <a:pt x="22242" y="29961"/>
                </a:cubicBezTo>
                <a:cubicBezTo>
                  <a:pt x="22230" y="29937"/>
                  <a:pt x="22206" y="29937"/>
                  <a:pt x="22170" y="29937"/>
                </a:cubicBezTo>
                <a:cubicBezTo>
                  <a:pt x="22159" y="29937"/>
                  <a:pt x="22147" y="29949"/>
                  <a:pt x="22123" y="29961"/>
                </a:cubicBezTo>
                <a:lnTo>
                  <a:pt x="22087" y="30009"/>
                </a:lnTo>
                <a:cubicBezTo>
                  <a:pt x="22051" y="30033"/>
                  <a:pt x="22028" y="30056"/>
                  <a:pt x="21992" y="30080"/>
                </a:cubicBezTo>
                <a:cubicBezTo>
                  <a:pt x="21932" y="30128"/>
                  <a:pt x="21861" y="30187"/>
                  <a:pt x="21801" y="30235"/>
                </a:cubicBezTo>
                <a:lnTo>
                  <a:pt x="21670" y="30318"/>
                </a:lnTo>
                <a:cubicBezTo>
                  <a:pt x="21623" y="30354"/>
                  <a:pt x="21563" y="30378"/>
                  <a:pt x="21516" y="30414"/>
                </a:cubicBezTo>
                <a:cubicBezTo>
                  <a:pt x="21432" y="30449"/>
                  <a:pt x="21349" y="30497"/>
                  <a:pt x="21266" y="30545"/>
                </a:cubicBezTo>
                <a:cubicBezTo>
                  <a:pt x="21146" y="30604"/>
                  <a:pt x="21039" y="30664"/>
                  <a:pt x="20920" y="30711"/>
                </a:cubicBezTo>
                <a:lnTo>
                  <a:pt x="20658" y="30795"/>
                </a:lnTo>
                <a:cubicBezTo>
                  <a:pt x="20611" y="30807"/>
                  <a:pt x="20563" y="30807"/>
                  <a:pt x="20515" y="30830"/>
                </a:cubicBezTo>
                <a:cubicBezTo>
                  <a:pt x="20480" y="30842"/>
                  <a:pt x="20432" y="30842"/>
                  <a:pt x="20384" y="30854"/>
                </a:cubicBezTo>
                <a:cubicBezTo>
                  <a:pt x="20313" y="30866"/>
                  <a:pt x="20218" y="30890"/>
                  <a:pt x="20146" y="30902"/>
                </a:cubicBezTo>
                <a:cubicBezTo>
                  <a:pt x="20099" y="30902"/>
                  <a:pt x="20063" y="30914"/>
                  <a:pt x="20015" y="30914"/>
                </a:cubicBezTo>
                <a:cubicBezTo>
                  <a:pt x="19968" y="30926"/>
                  <a:pt x="19920" y="30926"/>
                  <a:pt x="19884" y="30949"/>
                </a:cubicBezTo>
                <a:cubicBezTo>
                  <a:pt x="19777" y="30961"/>
                  <a:pt x="19658" y="30985"/>
                  <a:pt x="19551" y="31021"/>
                </a:cubicBezTo>
                <a:cubicBezTo>
                  <a:pt x="19349" y="31092"/>
                  <a:pt x="19170" y="31199"/>
                  <a:pt x="19003" y="31330"/>
                </a:cubicBezTo>
                <a:lnTo>
                  <a:pt x="18777" y="31509"/>
                </a:lnTo>
                <a:cubicBezTo>
                  <a:pt x="18706" y="31569"/>
                  <a:pt x="18646" y="31616"/>
                  <a:pt x="18575" y="31676"/>
                </a:cubicBezTo>
                <a:cubicBezTo>
                  <a:pt x="18527" y="31699"/>
                  <a:pt x="18479" y="31735"/>
                  <a:pt x="18456" y="31759"/>
                </a:cubicBezTo>
                <a:lnTo>
                  <a:pt x="18313" y="31854"/>
                </a:lnTo>
                <a:cubicBezTo>
                  <a:pt x="18301" y="31866"/>
                  <a:pt x="18277" y="31878"/>
                  <a:pt x="18253" y="31902"/>
                </a:cubicBezTo>
                <a:cubicBezTo>
                  <a:pt x="18241" y="31914"/>
                  <a:pt x="18218" y="31926"/>
                  <a:pt x="18194" y="31938"/>
                </a:cubicBezTo>
                <a:cubicBezTo>
                  <a:pt x="18158" y="31973"/>
                  <a:pt x="18110" y="31985"/>
                  <a:pt x="18075" y="32021"/>
                </a:cubicBezTo>
                <a:cubicBezTo>
                  <a:pt x="17991" y="32057"/>
                  <a:pt x="17920" y="32104"/>
                  <a:pt x="17825" y="32152"/>
                </a:cubicBezTo>
                <a:cubicBezTo>
                  <a:pt x="17741" y="32200"/>
                  <a:pt x="17658" y="32235"/>
                  <a:pt x="17587" y="32283"/>
                </a:cubicBezTo>
                <a:cubicBezTo>
                  <a:pt x="17563" y="32295"/>
                  <a:pt x="17515" y="32331"/>
                  <a:pt x="17479" y="32354"/>
                </a:cubicBezTo>
                <a:cubicBezTo>
                  <a:pt x="17456" y="32390"/>
                  <a:pt x="17408" y="32402"/>
                  <a:pt x="17384" y="32438"/>
                </a:cubicBezTo>
                <a:cubicBezTo>
                  <a:pt x="17348" y="32461"/>
                  <a:pt x="17301" y="32497"/>
                  <a:pt x="17277" y="32521"/>
                </a:cubicBezTo>
                <a:cubicBezTo>
                  <a:pt x="17229" y="32557"/>
                  <a:pt x="17206" y="32592"/>
                  <a:pt x="17158" y="32628"/>
                </a:cubicBezTo>
                <a:cubicBezTo>
                  <a:pt x="17110" y="32652"/>
                  <a:pt x="17086" y="32700"/>
                  <a:pt x="17051" y="32735"/>
                </a:cubicBezTo>
                <a:lnTo>
                  <a:pt x="16979" y="32807"/>
                </a:lnTo>
                <a:cubicBezTo>
                  <a:pt x="16944" y="32831"/>
                  <a:pt x="16920" y="32878"/>
                  <a:pt x="16872" y="32914"/>
                </a:cubicBezTo>
                <a:cubicBezTo>
                  <a:pt x="16848" y="32950"/>
                  <a:pt x="16801" y="32985"/>
                  <a:pt x="16765" y="33033"/>
                </a:cubicBezTo>
                <a:cubicBezTo>
                  <a:pt x="16515" y="33307"/>
                  <a:pt x="16289" y="33604"/>
                  <a:pt x="16074" y="33902"/>
                </a:cubicBezTo>
                <a:cubicBezTo>
                  <a:pt x="16015" y="33985"/>
                  <a:pt x="15967" y="34057"/>
                  <a:pt x="15908" y="34128"/>
                </a:cubicBezTo>
                <a:cubicBezTo>
                  <a:pt x="15848" y="34200"/>
                  <a:pt x="15801" y="34283"/>
                  <a:pt x="15753" y="34355"/>
                </a:cubicBezTo>
                <a:cubicBezTo>
                  <a:pt x="15741" y="34378"/>
                  <a:pt x="15717" y="34414"/>
                  <a:pt x="15693" y="34438"/>
                </a:cubicBezTo>
                <a:cubicBezTo>
                  <a:pt x="15670" y="34486"/>
                  <a:pt x="15634" y="34533"/>
                  <a:pt x="15622" y="34557"/>
                </a:cubicBezTo>
                <a:cubicBezTo>
                  <a:pt x="15574" y="34640"/>
                  <a:pt x="15539" y="34724"/>
                  <a:pt x="15491" y="34795"/>
                </a:cubicBezTo>
                <a:cubicBezTo>
                  <a:pt x="15479" y="34843"/>
                  <a:pt x="15443" y="34878"/>
                  <a:pt x="15431" y="34914"/>
                </a:cubicBezTo>
                <a:cubicBezTo>
                  <a:pt x="15396" y="34962"/>
                  <a:pt x="15384" y="35021"/>
                  <a:pt x="15360" y="35069"/>
                </a:cubicBezTo>
                <a:cubicBezTo>
                  <a:pt x="15336" y="35093"/>
                  <a:pt x="15324" y="35140"/>
                  <a:pt x="15312" y="35176"/>
                </a:cubicBezTo>
                <a:cubicBezTo>
                  <a:pt x="15301" y="35212"/>
                  <a:pt x="15277" y="35248"/>
                  <a:pt x="15265" y="35295"/>
                </a:cubicBezTo>
                <a:cubicBezTo>
                  <a:pt x="15193" y="35474"/>
                  <a:pt x="15122" y="35652"/>
                  <a:pt x="15062" y="35831"/>
                </a:cubicBezTo>
                <a:cubicBezTo>
                  <a:pt x="15003" y="35986"/>
                  <a:pt x="14943" y="36141"/>
                  <a:pt x="14884" y="36307"/>
                </a:cubicBezTo>
                <a:cubicBezTo>
                  <a:pt x="14848" y="36391"/>
                  <a:pt x="14800" y="36498"/>
                  <a:pt x="14777" y="36581"/>
                </a:cubicBezTo>
                <a:cubicBezTo>
                  <a:pt x="14741" y="36664"/>
                  <a:pt x="14717" y="36748"/>
                  <a:pt x="14669" y="36819"/>
                </a:cubicBezTo>
                <a:cubicBezTo>
                  <a:pt x="14646" y="36879"/>
                  <a:pt x="14610" y="36938"/>
                  <a:pt x="14598" y="37022"/>
                </a:cubicBezTo>
                <a:cubicBezTo>
                  <a:pt x="14527" y="37200"/>
                  <a:pt x="14443" y="37355"/>
                  <a:pt x="14372" y="37534"/>
                </a:cubicBezTo>
                <a:cubicBezTo>
                  <a:pt x="14360" y="37557"/>
                  <a:pt x="14348" y="37557"/>
                  <a:pt x="14348" y="37569"/>
                </a:cubicBezTo>
                <a:lnTo>
                  <a:pt x="14324" y="37569"/>
                </a:lnTo>
                <a:cubicBezTo>
                  <a:pt x="14253" y="37629"/>
                  <a:pt x="14181" y="37676"/>
                  <a:pt x="14110" y="37712"/>
                </a:cubicBezTo>
                <a:cubicBezTo>
                  <a:pt x="14027" y="37760"/>
                  <a:pt x="13943" y="37819"/>
                  <a:pt x="13872" y="37867"/>
                </a:cubicBezTo>
                <a:lnTo>
                  <a:pt x="13884" y="37855"/>
                </a:lnTo>
                <a:lnTo>
                  <a:pt x="13884" y="37855"/>
                </a:lnTo>
                <a:cubicBezTo>
                  <a:pt x="13836" y="37867"/>
                  <a:pt x="13812" y="37891"/>
                  <a:pt x="13765" y="37915"/>
                </a:cubicBezTo>
                <a:cubicBezTo>
                  <a:pt x="13526" y="38046"/>
                  <a:pt x="13276" y="38165"/>
                  <a:pt x="13038" y="38296"/>
                </a:cubicBezTo>
                <a:lnTo>
                  <a:pt x="13015" y="38307"/>
                </a:lnTo>
                <a:cubicBezTo>
                  <a:pt x="13003" y="38307"/>
                  <a:pt x="13003" y="38331"/>
                  <a:pt x="12991" y="38331"/>
                </a:cubicBezTo>
                <a:cubicBezTo>
                  <a:pt x="12645" y="38510"/>
                  <a:pt x="12336" y="38712"/>
                  <a:pt x="11991" y="38903"/>
                </a:cubicBezTo>
                <a:lnTo>
                  <a:pt x="11145" y="39355"/>
                </a:lnTo>
                <a:lnTo>
                  <a:pt x="11157" y="39343"/>
                </a:lnTo>
                <a:cubicBezTo>
                  <a:pt x="11229" y="39248"/>
                  <a:pt x="11288" y="39165"/>
                  <a:pt x="11371" y="39069"/>
                </a:cubicBezTo>
                <a:cubicBezTo>
                  <a:pt x="11431" y="38986"/>
                  <a:pt x="11491" y="38903"/>
                  <a:pt x="11562" y="38819"/>
                </a:cubicBezTo>
                <a:cubicBezTo>
                  <a:pt x="11669" y="38688"/>
                  <a:pt x="11752" y="38546"/>
                  <a:pt x="11860" y="38415"/>
                </a:cubicBezTo>
                <a:cubicBezTo>
                  <a:pt x="11967" y="38284"/>
                  <a:pt x="12050" y="38165"/>
                  <a:pt x="12157" y="38046"/>
                </a:cubicBezTo>
                <a:cubicBezTo>
                  <a:pt x="12264" y="37915"/>
                  <a:pt x="12360" y="37772"/>
                  <a:pt x="12455" y="37641"/>
                </a:cubicBezTo>
                <a:cubicBezTo>
                  <a:pt x="12538" y="37510"/>
                  <a:pt x="12645" y="37391"/>
                  <a:pt x="12717" y="37236"/>
                </a:cubicBezTo>
                <a:cubicBezTo>
                  <a:pt x="12741" y="37224"/>
                  <a:pt x="12741" y="37212"/>
                  <a:pt x="12753" y="37200"/>
                </a:cubicBezTo>
                <a:lnTo>
                  <a:pt x="12753" y="37212"/>
                </a:lnTo>
                <a:cubicBezTo>
                  <a:pt x="12764" y="37200"/>
                  <a:pt x="12764" y="37176"/>
                  <a:pt x="12776" y="37164"/>
                </a:cubicBezTo>
                <a:lnTo>
                  <a:pt x="12776" y="37153"/>
                </a:lnTo>
                <a:cubicBezTo>
                  <a:pt x="12812" y="37105"/>
                  <a:pt x="12824" y="37081"/>
                  <a:pt x="12860" y="37033"/>
                </a:cubicBezTo>
                <a:cubicBezTo>
                  <a:pt x="12931" y="36903"/>
                  <a:pt x="13015" y="36748"/>
                  <a:pt x="13098" y="36617"/>
                </a:cubicBezTo>
                <a:cubicBezTo>
                  <a:pt x="13110" y="36581"/>
                  <a:pt x="13134" y="36545"/>
                  <a:pt x="13157" y="36510"/>
                </a:cubicBezTo>
                <a:cubicBezTo>
                  <a:pt x="13169" y="36462"/>
                  <a:pt x="13193" y="36438"/>
                  <a:pt x="13193" y="36391"/>
                </a:cubicBezTo>
                <a:cubicBezTo>
                  <a:pt x="13217" y="36331"/>
                  <a:pt x="13217" y="36260"/>
                  <a:pt x="13181" y="36200"/>
                </a:cubicBezTo>
                <a:cubicBezTo>
                  <a:pt x="13122" y="36224"/>
                  <a:pt x="13074" y="36260"/>
                  <a:pt x="13050" y="36307"/>
                </a:cubicBezTo>
                <a:cubicBezTo>
                  <a:pt x="13038" y="36319"/>
                  <a:pt x="13015" y="36343"/>
                  <a:pt x="13003" y="36367"/>
                </a:cubicBezTo>
                <a:cubicBezTo>
                  <a:pt x="12991" y="36379"/>
                  <a:pt x="12991" y="36391"/>
                  <a:pt x="12979" y="36402"/>
                </a:cubicBezTo>
                <a:cubicBezTo>
                  <a:pt x="12955" y="36438"/>
                  <a:pt x="12943" y="36462"/>
                  <a:pt x="12919" y="36510"/>
                </a:cubicBezTo>
                <a:cubicBezTo>
                  <a:pt x="12872" y="36581"/>
                  <a:pt x="12836" y="36664"/>
                  <a:pt x="12800" y="36736"/>
                </a:cubicBezTo>
                <a:cubicBezTo>
                  <a:pt x="12717" y="36867"/>
                  <a:pt x="12645" y="37022"/>
                  <a:pt x="12562" y="37153"/>
                </a:cubicBezTo>
                <a:cubicBezTo>
                  <a:pt x="12514" y="37212"/>
                  <a:pt x="12479" y="37272"/>
                  <a:pt x="12443" y="37331"/>
                </a:cubicBezTo>
                <a:cubicBezTo>
                  <a:pt x="12395" y="37391"/>
                  <a:pt x="12348" y="37462"/>
                  <a:pt x="12300" y="37522"/>
                </a:cubicBezTo>
                <a:cubicBezTo>
                  <a:pt x="12217" y="37653"/>
                  <a:pt x="12110" y="37772"/>
                  <a:pt x="12026" y="37915"/>
                </a:cubicBezTo>
                <a:cubicBezTo>
                  <a:pt x="11919" y="38046"/>
                  <a:pt x="11824" y="38176"/>
                  <a:pt x="11729" y="38296"/>
                </a:cubicBezTo>
                <a:cubicBezTo>
                  <a:pt x="11633" y="38415"/>
                  <a:pt x="11526" y="38546"/>
                  <a:pt x="11443" y="38688"/>
                </a:cubicBezTo>
                <a:cubicBezTo>
                  <a:pt x="11252" y="38950"/>
                  <a:pt x="11074" y="39236"/>
                  <a:pt x="10859" y="39486"/>
                </a:cubicBezTo>
                <a:cubicBezTo>
                  <a:pt x="10609" y="39617"/>
                  <a:pt x="10359" y="39772"/>
                  <a:pt x="10097" y="39903"/>
                </a:cubicBezTo>
                <a:cubicBezTo>
                  <a:pt x="9836" y="40058"/>
                  <a:pt x="9586" y="40201"/>
                  <a:pt x="9324" y="40355"/>
                </a:cubicBezTo>
                <a:cubicBezTo>
                  <a:pt x="9074" y="40498"/>
                  <a:pt x="8824" y="40665"/>
                  <a:pt x="8573" y="40808"/>
                </a:cubicBezTo>
                <a:cubicBezTo>
                  <a:pt x="8335" y="40963"/>
                  <a:pt x="8097" y="41129"/>
                  <a:pt x="7859" y="41272"/>
                </a:cubicBezTo>
                <a:cubicBezTo>
                  <a:pt x="7776" y="41320"/>
                  <a:pt x="7704" y="41344"/>
                  <a:pt x="7645" y="41391"/>
                </a:cubicBezTo>
                <a:cubicBezTo>
                  <a:pt x="7585" y="41427"/>
                  <a:pt x="7526" y="41451"/>
                  <a:pt x="7466" y="41498"/>
                </a:cubicBezTo>
                <a:cubicBezTo>
                  <a:pt x="7442" y="41510"/>
                  <a:pt x="7407" y="41546"/>
                  <a:pt x="7359" y="41558"/>
                </a:cubicBezTo>
                <a:cubicBezTo>
                  <a:pt x="7335" y="41570"/>
                  <a:pt x="7300" y="41605"/>
                  <a:pt x="7276" y="41617"/>
                </a:cubicBezTo>
                <a:cubicBezTo>
                  <a:pt x="7288" y="41582"/>
                  <a:pt x="7323" y="41546"/>
                  <a:pt x="7335" y="41510"/>
                </a:cubicBezTo>
                <a:cubicBezTo>
                  <a:pt x="7419" y="41367"/>
                  <a:pt x="7514" y="41224"/>
                  <a:pt x="7597" y="41094"/>
                </a:cubicBezTo>
                <a:cubicBezTo>
                  <a:pt x="7692" y="40963"/>
                  <a:pt x="7776" y="40832"/>
                  <a:pt x="7871" y="40713"/>
                </a:cubicBezTo>
                <a:lnTo>
                  <a:pt x="8454" y="39855"/>
                </a:lnTo>
                <a:cubicBezTo>
                  <a:pt x="8633" y="39593"/>
                  <a:pt x="8812" y="39308"/>
                  <a:pt x="9002" y="39058"/>
                </a:cubicBezTo>
                <a:cubicBezTo>
                  <a:pt x="9193" y="38784"/>
                  <a:pt x="9383" y="38534"/>
                  <a:pt x="9597" y="38284"/>
                </a:cubicBezTo>
                <a:cubicBezTo>
                  <a:pt x="9847" y="37986"/>
                  <a:pt x="10086" y="37676"/>
                  <a:pt x="10336" y="37379"/>
                </a:cubicBezTo>
                <a:cubicBezTo>
                  <a:pt x="10538" y="37141"/>
                  <a:pt x="10717" y="36914"/>
                  <a:pt x="10907" y="36676"/>
                </a:cubicBezTo>
                <a:cubicBezTo>
                  <a:pt x="11086" y="36450"/>
                  <a:pt x="11264" y="36224"/>
                  <a:pt x="11431" y="35986"/>
                </a:cubicBezTo>
                <a:cubicBezTo>
                  <a:pt x="11633" y="35688"/>
                  <a:pt x="11824" y="35390"/>
                  <a:pt x="12002" y="35093"/>
                </a:cubicBezTo>
                <a:cubicBezTo>
                  <a:pt x="12181" y="34795"/>
                  <a:pt x="12336" y="34486"/>
                  <a:pt x="12503" y="34176"/>
                </a:cubicBezTo>
                <a:cubicBezTo>
                  <a:pt x="12574" y="34009"/>
                  <a:pt x="12657" y="33866"/>
                  <a:pt x="12753" y="33700"/>
                </a:cubicBezTo>
                <a:cubicBezTo>
                  <a:pt x="12836" y="33545"/>
                  <a:pt x="12919" y="33402"/>
                  <a:pt x="12991" y="33235"/>
                </a:cubicBezTo>
                <a:cubicBezTo>
                  <a:pt x="13157" y="32926"/>
                  <a:pt x="13288" y="32616"/>
                  <a:pt x="13431" y="32283"/>
                </a:cubicBezTo>
                <a:lnTo>
                  <a:pt x="13788" y="31438"/>
                </a:lnTo>
                <a:cubicBezTo>
                  <a:pt x="13848" y="31283"/>
                  <a:pt x="13931" y="31140"/>
                  <a:pt x="13991" y="31009"/>
                </a:cubicBezTo>
                <a:cubicBezTo>
                  <a:pt x="14003" y="30985"/>
                  <a:pt x="14003" y="30973"/>
                  <a:pt x="14015" y="30961"/>
                </a:cubicBezTo>
                <a:cubicBezTo>
                  <a:pt x="14050" y="30926"/>
                  <a:pt x="14062" y="30902"/>
                  <a:pt x="14086" y="30854"/>
                </a:cubicBezTo>
                <a:cubicBezTo>
                  <a:pt x="14169" y="30747"/>
                  <a:pt x="14253" y="30664"/>
                  <a:pt x="14348" y="30556"/>
                </a:cubicBezTo>
                <a:cubicBezTo>
                  <a:pt x="14408" y="30485"/>
                  <a:pt x="14479" y="30426"/>
                  <a:pt x="14539" y="30354"/>
                </a:cubicBezTo>
                <a:cubicBezTo>
                  <a:pt x="14622" y="30247"/>
                  <a:pt x="14717" y="30152"/>
                  <a:pt x="14800" y="30056"/>
                </a:cubicBezTo>
                <a:cubicBezTo>
                  <a:pt x="15098" y="29735"/>
                  <a:pt x="15396" y="29413"/>
                  <a:pt x="15693" y="29104"/>
                </a:cubicBezTo>
                <a:cubicBezTo>
                  <a:pt x="15967" y="28818"/>
                  <a:pt x="16205" y="28509"/>
                  <a:pt x="16455" y="28211"/>
                </a:cubicBezTo>
                <a:cubicBezTo>
                  <a:pt x="16586" y="28056"/>
                  <a:pt x="16741" y="27889"/>
                  <a:pt x="16884" y="27747"/>
                </a:cubicBezTo>
                <a:cubicBezTo>
                  <a:pt x="17027" y="27592"/>
                  <a:pt x="17146" y="27437"/>
                  <a:pt x="17241" y="27270"/>
                </a:cubicBezTo>
                <a:cubicBezTo>
                  <a:pt x="17289" y="27235"/>
                  <a:pt x="17336" y="27199"/>
                  <a:pt x="17384" y="27163"/>
                </a:cubicBezTo>
                <a:cubicBezTo>
                  <a:pt x="17587" y="26997"/>
                  <a:pt x="17813" y="26842"/>
                  <a:pt x="18015" y="26675"/>
                </a:cubicBezTo>
                <a:cubicBezTo>
                  <a:pt x="18110" y="26616"/>
                  <a:pt x="18182" y="26556"/>
                  <a:pt x="18277" y="26508"/>
                </a:cubicBezTo>
                <a:cubicBezTo>
                  <a:pt x="18360" y="26449"/>
                  <a:pt x="18456" y="26401"/>
                  <a:pt x="18539" y="26366"/>
                </a:cubicBezTo>
                <a:cubicBezTo>
                  <a:pt x="18694" y="26282"/>
                  <a:pt x="18825" y="26211"/>
                  <a:pt x="18968" y="26151"/>
                </a:cubicBezTo>
                <a:cubicBezTo>
                  <a:pt x="19122" y="26092"/>
                  <a:pt x="19253" y="26020"/>
                  <a:pt x="19408" y="25961"/>
                </a:cubicBezTo>
                <a:cubicBezTo>
                  <a:pt x="19563" y="25901"/>
                  <a:pt x="19718" y="25842"/>
                  <a:pt x="19884" y="25770"/>
                </a:cubicBezTo>
                <a:cubicBezTo>
                  <a:pt x="19968" y="25723"/>
                  <a:pt x="20039" y="25687"/>
                  <a:pt x="20134" y="25651"/>
                </a:cubicBezTo>
                <a:cubicBezTo>
                  <a:pt x="20218" y="25604"/>
                  <a:pt x="20313" y="25544"/>
                  <a:pt x="20396" y="25484"/>
                </a:cubicBezTo>
                <a:cubicBezTo>
                  <a:pt x="20492" y="25425"/>
                  <a:pt x="20563" y="25365"/>
                  <a:pt x="20658" y="25294"/>
                </a:cubicBezTo>
                <a:lnTo>
                  <a:pt x="20873" y="25115"/>
                </a:lnTo>
                <a:lnTo>
                  <a:pt x="21099" y="24889"/>
                </a:lnTo>
                <a:cubicBezTo>
                  <a:pt x="21170" y="24818"/>
                  <a:pt x="21266" y="24722"/>
                  <a:pt x="21337" y="24639"/>
                </a:cubicBezTo>
                <a:cubicBezTo>
                  <a:pt x="21456" y="24496"/>
                  <a:pt x="21587" y="24365"/>
                  <a:pt x="21730" y="24234"/>
                </a:cubicBezTo>
                <a:cubicBezTo>
                  <a:pt x="21873" y="24103"/>
                  <a:pt x="22028" y="23949"/>
                  <a:pt x="22170" y="23806"/>
                </a:cubicBezTo>
                <a:cubicBezTo>
                  <a:pt x="22301" y="23651"/>
                  <a:pt x="22444" y="23484"/>
                  <a:pt x="22587" y="23341"/>
                </a:cubicBezTo>
                <a:cubicBezTo>
                  <a:pt x="22718" y="23187"/>
                  <a:pt x="22837" y="23044"/>
                  <a:pt x="22956" y="22889"/>
                </a:cubicBezTo>
                <a:cubicBezTo>
                  <a:pt x="23040" y="22806"/>
                  <a:pt x="23111" y="22710"/>
                  <a:pt x="23171" y="22627"/>
                </a:cubicBezTo>
                <a:cubicBezTo>
                  <a:pt x="23194" y="22579"/>
                  <a:pt x="23230" y="22556"/>
                  <a:pt x="23254" y="22508"/>
                </a:cubicBezTo>
                <a:cubicBezTo>
                  <a:pt x="23290" y="22460"/>
                  <a:pt x="23313" y="22401"/>
                  <a:pt x="23349" y="22353"/>
                </a:cubicBezTo>
                <a:cubicBezTo>
                  <a:pt x="23397" y="22270"/>
                  <a:pt x="23432" y="22198"/>
                  <a:pt x="23480" y="22103"/>
                </a:cubicBezTo>
                <a:cubicBezTo>
                  <a:pt x="23528" y="21996"/>
                  <a:pt x="23575" y="21901"/>
                  <a:pt x="23611" y="21782"/>
                </a:cubicBezTo>
                <a:cubicBezTo>
                  <a:pt x="23659" y="21686"/>
                  <a:pt x="23694" y="21579"/>
                  <a:pt x="23718" y="21496"/>
                </a:cubicBezTo>
                <a:cubicBezTo>
                  <a:pt x="23754" y="21389"/>
                  <a:pt x="23778" y="21282"/>
                  <a:pt x="23813" y="21198"/>
                </a:cubicBezTo>
                <a:cubicBezTo>
                  <a:pt x="23837" y="21103"/>
                  <a:pt x="23849" y="21008"/>
                  <a:pt x="23885" y="20912"/>
                </a:cubicBezTo>
                <a:cubicBezTo>
                  <a:pt x="23897" y="20805"/>
                  <a:pt x="23933" y="20710"/>
                  <a:pt x="23944" y="20603"/>
                </a:cubicBezTo>
                <a:cubicBezTo>
                  <a:pt x="23956" y="20496"/>
                  <a:pt x="23968" y="20412"/>
                  <a:pt x="23992" y="20305"/>
                </a:cubicBezTo>
                <a:cubicBezTo>
                  <a:pt x="24004" y="20210"/>
                  <a:pt x="24016" y="20115"/>
                  <a:pt x="24028" y="20019"/>
                </a:cubicBezTo>
                <a:lnTo>
                  <a:pt x="24028" y="20008"/>
                </a:lnTo>
                <a:cubicBezTo>
                  <a:pt x="24028" y="19972"/>
                  <a:pt x="24028" y="19960"/>
                  <a:pt x="24052" y="19936"/>
                </a:cubicBezTo>
                <a:lnTo>
                  <a:pt x="24052" y="19912"/>
                </a:lnTo>
                <a:lnTo>
                  <a:pt x="24052" y="19900"/>
                </a:lnTo>
                <a:lnTo>
                  <a:pt x="24052" y="19889"/>
                </a:lnTo>
                <a:lnTo>
                  <a:pt x="24052" y="19853"/>
                </a:lnTo>
                <a:cubicBezTo>
                  <a:pt x="24087" y="19579"/>
                  <a:pt x="24123" y="19293"/>
                  <a:pt x="24147" y="19007"/>
                </a:cubicBezTo>
                <a:lnTo>
                  <a:pt x="24194" y="18567"/>
                </a:lnTo>
                <a:cubicBezTo>
                  <a:pt x="24206" y="18424"/>
                  <a:pt x="24206" y="18293"/>
                  <a:pt x="24206" y="18174"/>
                </a:cubicBezTo>
                <a:lnTo>
                  <a:pt x="24206" y="18126"/>
                </a:lnTo>
                <a:lnTo>
                  <a:pt x="24206" y="18103"/>
                </a:lnTo>
                <a:lnTo>
                  <a:pt x="24206" y="18067"/>
                </a:lnTo>
                <a:cubicBezTo>
                  <a:pt x="24111" y="17995"/>
                  <a:pt x="24111" y="17984"/>
                  <a:pt x="24111" y="17972"/>
                </a:cubicBezTo>
                <a:lnTo>
                  <a:pt x="24111" y="17864"/>
                </a:lnTo>
                <a:cubicBezTo>
                  <a:pt x="24111" y="17817"/>
                  <a:pt x="24111" y="17793"/>
                  <a:pt x="24087" y="17745"/>
                </a:cubicBezTo>
                <a:cubicBezTo>
                  <a:pt x="24087" y="17698"/>
                  <a:pt x="24075" y="17638"/>
                  <a:pt x="24064" y="17591"/>
                </a:cubicBezTo>
                <a:cubicBezTo>
                  <a:pt x="24028" y="17519"/>
                  <a:pt x="24004" y="17448"/>
                  <a:pt x="23933" y="17412"/>
                </a:cubicBezTo>
                <a:cubicBezTo>
                  <a:pt x="23909" y="17400"/>
                  <a:pt x="23879" y="17394"/>
                  <a:pt x="23849" y="17394"/>
                </a:cubicBezTo>
                <a:cubicBezTo>
                  <a:pt x="23819" y="17394"/>
                  <a:pt x="23790" y="17400"/>
                  <a:pt x="23766" y="17412"/>
                </a:cubicBezTo>
                <a:cubicBezTo>
                  <a:pt x="23671" y="17448"/>
                  <a:pt x="23599" y="17495"/>
                  <a:pt x="23528" y="17531"/>
                </a:cubicBezTo>
                <a:cubicBezTo>
                  <a:pt x="23456" y="17579"/>
                  <a:pt x="23361" y="17626"/>
                  <a:pt x="23290" y="17686"/>
                </a:cubicBezTo>
                <a:cubicBezTo>
                  <a:pt x="23218" y="17745"/>
                  <a:pt x="23135" y="17805"/>
                  <a:pt x="23063" y="17853"/>
                </a:cubicBezTo>
                <a:cubicBezTo>
                  <a:pt x="22992" y="17912"/>
                  <a:pt x="22921" y="17948"/>
                  <a:pt x="22861" y="18007"/>
                </a:cubicBezTo>
                <a:lnTo>
                  <a:pt x="22409" y="18365"/>
                </a:lnTo>
                <a:cubicBezTo>
                  <a:pt x="22266" y="18484"/>
                  <a:pt x="22111" y="18626"/>
                  <a:pt x="21968" y="18746"/>
                </a:cubicBezTo>
                <a:lnTo>
                  <a:pt x="21825" y="18829"/>
                </a:lnTo>
                <a:cubicBezTo>
                  <a:pt x="21647" y="18912"/>
                  <a:pt x="21468" y="18996"/>
                  <a:pt x="21289" y="19067"/>
                </a:cubicBezTo>
                <a:cubicBezTo>
                  <a:pt x="21099" y="19138"/>
                  <a:pt x="20908" y="19210"/>
                  <a:pt x="20718" y="19305"/>
                </a:cubicBezTo>
                <a:cubicBezTo>
                  <a:pt x="20623" y="19353"/>
                  <a:pt x="20539" y="19388"/>
                  <a:pt x="20444" y="19448"/>
                </a:cubicBezTo>
                <a:cubicBezTo>
                  <a:pt x="20373" y="19496"/>
                  <a:pt x="20301" y="19555"/>
                  <a:pt x="20218" y="19627"/>
                </a:cubicBezTo>
                <a:cubicBezTo>
                  <a:pt x="20146" y="19686"/>
                  <a:pt x="20087" y="19769"/>
                  <a:pt x="20027" y="19841"/>
                </a:cubicBezTo>
                <a:cubicBezTo>
                  <a:pt x="19968" y="19912"/>
                  <a:pt x="19908" y="20008"/>
                  <a:pt x="19861" y="20091"/>
                </a:cubicBezTo>
                <a:cubicBezTo>
                  <a:pt x="19765" y="20258"/>
                  <a:pt x="19670" y="20436"/>
                  <a:pt x="19587" y="20615"/>
                </a:cubicBezTo>
                <a:cubicBezTo>
                  <a:pt x="19492" y="20793"/>
                  <a:pt x="19420" y="20984"/>
                  <a:pt x="19313" y="21162"/>
                </a:cubicBezTo>
                <a:cubicBezTo>
                  <a:pt x="19289" y="21222"/>
                  <a:pt x="19241" y="21282"/>
                  <a:pt x="19194" y="21341"/>
                </a:cubicBezTo>
                <a:cubicBezTo>
                  <a:pt x="18968" y="21674"/>
                  <a:pt x="18730" y="22020"/>
                  <a:pt x="18634" y="22389"/>
                </a:cubicBezTo>
                <a:cubicBezTo>
                  <a:pt x="18527" y="22758"/>
                  <a:pt x="18432" y="23139"/>
                  <a:pt x="18337" y="23520"/>
                </a:cubicBezTo>
                <a:cubicBezTo>
                  <a:pt x="18337" y="23532"/>
                  <a:pt x="18337" y="23532"/>
                  <a:pt x="18313" y="23544"/>
                </a:cubicBezTo>
                <a:cubicBezTo>
                  <a:pt x="18253" y="23770"/>
                  <a:pt x="18182" y="23996"/>
                  <a:pt x="18122" y="24222"/>
                </a:cubicBezTo>
                <a:cubicBezTo>
                  <a:pt x="18063" y="24425"/>
                  <a:pt x="18015" y="24627"/>
                  <a:pt x="17956" y="24830"/>
                </a:cubicBezTo>
                <a:cubicBezTo>
                  <a:pt x="17920" y="24984"/>
                  <a:pt x="17872" y="25139"/>
                  <a:pt x="17813" y="25282"/>
                </a:cubicBezTo>
                <a:cubicBezTo>
                  <a:pt x="17765" y="25425"/>
                  <a:pt x="17706" y="25556"/>
                  <a:pt x="17646" y="25687"/>
                </a:cubicBezTo>
                <a:cubicBezTo>
                  <a:pt x="17539" y="25913"/>
                  <a:pt x="17444" y="26151"/>
                  <a:pt x="17325" y="26354"/>
                </a:cubicBezTo>
                <a:cubicBezTo>
                  <a:pt x="17206" y="26580"/>
                  <a:pt x="17063" y="26818"/>
                  <a:pt x="16932" y="27044"/>
                </a:cubicBezTo>
                <a:cubicBezTo>
                  <a:pt x="16884" y="27116"/>
                  <a:pt x="16848" y="27175"/>
                  <a:pt x="16801" y="27247"/>
                </a:cubicBezTo>
                <a:lnTo>
                  <a:pt x="16694" y="27354"/>
                </a:lnTo>
                <a:cubicBezTo>
                  <a:pt x="16551" y="27509"/>
                  <a:pt x="16408" y="27651"/>
                  <a:pt x="16277" y="27806"/>
                </a:cubicBezTo>
                <a:cubicBezTo>
                  <a:pt x="16146" y="27961"/>
                  <a:pt x="16015" y="28128"/>
                  <a:pt x="15908" y="28306"/>
                </a:cubicBezTo>
                <a:cubicBezTo>
                  <a:pt x="15860" y="28390"/>
                  <a:pt x="15801" y="28473"/>
                  <a:pt x="15753" y="28568"/>
                </a:cubicBezTo>
                <a:cubicBezTo>
                  <a:pt x="15693" y="28640"/>
                  <a:pt x="15658" y="28699"/>
                  <a:pt x="15598" y="28771"/>
                </a:cubicBezTo>
                <a:cubicBezTo>
                  <a:pt x="15539" y="28830"/>
                  <a:pt x="15491" y="28902"/>
                  <a:pt x="15431" y="28961"/>
                </a:cubicBezTo>
                <a:cubicBezTo>
                  <a:pt x="15146" y="29294"/>
                  <a:pt x="14848" y="29604"/>
                  <a:pt x="14550" y="29937"/>
                </a:cubicBezTo>
                <a:cubicBezTo>
                  <a:pt x="14419" y="30068"/>
                  <a:pt x="14300" y="30211"/>
                  <a:pt x="14169" y="30354"/>
                </a:cubicBezTo>
                <a:cubicBezTo>
                  <a:pt x="14265" y="30140"/>
                  <a:pt x="14360" y="29937"/>
                  <a:pt x="14467" y="29723"/>
                </a:cubicBezTo>
                <a:cubicBezTo>
                  <a:pt x="14586" y="29437"/>
                  <a:pt x="14705" y="29163"/>
                  <a:pt x="14800" y="28866"/>
                </a:cubicBezTo>
                <a:cubicBezTo>
                  <a:pt x="14848" y="28723"/>
                  <a:pt x="14908" y="28592"/>
                  <a:pt x="14955" y="28461"/>
                </a:cubicBezTo>
                <a:cubicBezTo>
                  <a:pt x="15003" y="28306"/>
                  <a:pt x="15039" y="28151"/>
                  <a:pt x="15086" y="27997"/>
                </a:cubicBezTo>
                <a:lnTo>
                  <a:pt x="15360" y="27020"/>
                </a:lnTo>
                <a:lnTo>
                  <a:pt x="15622" y="26032"/>
                </a:lnTo>
                <a:cubicBezTo>
                  <a:pt x="15717" y="25687"/>
                  <a:pt x="15801" y="25353"/>
                  <a:pt x="15872" y="25020"/>
                </a:cubicBezTo>
                <a:cubicBezTo>
                  <a:pt x="15896" y="24961"/>
                  <a:pt x="15908" y="24889"/>
                  <a:pt x="15920" y="24830"/>
                </a:cubicBezTo>
                <a:cubicBezTo>
                  <a:pt x="16015" y="24782"/>
                  <a:pt x="16086" y="24734"/>
                  <a:pt x="16170" y="24675"/>
                </a:cubicBezTo>
                <a:cubicBezTo>
                  <a:pt x="16265" y="24603"/>
                  <a:pt x="16348" y="24532"/>
                  <a:pt x="16432" y="24437"/>
                </a:cubicBezTo>
                <a:cubicBezTo>
                  <a:pt x="16503" y="24353"/>
                  <a:pt x="16574" y="24282"/>
                  <a:pt x="16646" y="24187"/>
                </a:cubicBezTo>
                <a:cubicBezTo>
                  <a:pt x="16932" y="23865"/>
                  <a:pt x="17206" y="23508"/>
                  <a:pt x="17444" y="23127"/>
                </a:cubicBezTo>
                <a:cubicBezTo>
                  <a:pt x="17563" y="22937"/>
                  <a:pt x="17682" y="22746"/>
                  <a:pt x="17765" y="22556"/>
                </a:cubicBezTo>
                <a:lnTo>
                  <a:pt x="17896" y="22234"/>
                </a:lnTo>
                <a:cubicBezTo>
                  <a:pt x="17944" y="22139"/>
                  <a:pt x="17979" y="22032"/>
                  <a:pt x="18003" y="21924"/>
                </a:cubicBezTo>
                <a:cubicBezTo>
                  <a:pt x="18039" y="21817"/>
                  <a:pt x="18063" y="21722"/>
                  <a:pt x="18110" y="21615"/>
                </a:cubicBezTo>
                <a:lnTo>
                  <a:pt x="18194" y="21305"/>
                </a:lnTo>
                <a:cubicBezTo>
                  <a:pt x="18253" y="21091"/>
                  <a:pt x="18337" y="20889"/>
                  <a:pt x="18408" y="20674"/>
                </a:cubicBezTo>
                <a:cubicBezTo>
                  <a:pt x="18479" y="20472"/>
                  <a:pt x="18539" y="20258"/>
                  <a:pt x="18599" y="20067"/>
                </a:cubicBezTo>
                <a:cubicBezTo>
                  <a:pt x="18658" y="19853"/>
                  <a:pt x="18730" y="19662"/>
                  <a:pt x="18777" y="19460"/>
                </a:cubicBezTo>
                <a:cubicBezTo>
                  <a:pt x="18789" y="19424"/>
                  <a:pt x="18789" y="19377"/>
                  <a:pt x="18813" y="19353"/>
                </a:cubicBezTo>
                <a:cubicBezTo>
                  <a:pt x="18825" y="19305"/>
                  <a:pt x="18777" y="19257"/>
                  <a:pt x="18730" y="19257"/>
                </a:cubicBezTo>
                <a:cubicBezTo>
                  <a:pt x="18706" y="19257"/>
                  <a:pt x="18670" y="19281"/>
                  <a:pt x="18634" y="19281"/>
                </a:cubicBezTo>
                <a:lnTo>
                  <a:pt x="18539" y="19317"/>
                </a:lnTo>
                <a:cubicBezTo>
                  <a:pt x="18515" y="19341"/>
                  <a:pt x="18468" y="19353"/>
                  <a:pt x="18432" y="19377"/>
                </a:cubicBezTo>
                <a:cubicBezTo>
                  <a:pt x="18372" y="19412"/>
                  <a:pt x="18313" y="19436"/>
                  <a:pt x="18253" y="19484"/>
                </a:cubicBezTo>
                <a:cubicBezTo>
                  <a:pt x="18194" y="19531"/>
                  <a:pt x="18134" y="19555"/>
                  <a:pt x="18098" y="19615"/>
                </a:cubicBezTo>
                <a:cubicBezTo>
                  <a:pt x="18083" y="19630"/>
                  <a:pt x="18069" y="19644"/>
                  <a:pt x="18057" y="19658"/>
                </a:cubicBezTo>
                <a:lnTo>
                  <a:pt x="18057" y="19658"/>
                </a:lnTo>
                <a:lnTo>
                  <a:pt x="18134" y="19460"/>
                </a:lnTo>
                <a:cubicBezTo>
                  <a:pt x="18170" y="19377"/>
                  <a:pt x="18194" y="19317"/>
                  <a:pt x="18218" y="19246"/>
                </a:cubicBezTo>
                <a:cubicBezTo>
                  <a:pt x="18277" y="19079"/>
                  <a:pt x="18313" y="18924"/>
                  <a:pt x="18349" y="18746"/>
                </a:cubicBezTo>
                <a:cubicBezTo>
                  <a:pt x="18396" y="18579"/>
                  <a:pt x="18420" y="18412"/>
                  <a:pt x="18456" y="18245"/>
                </a:cubicBezTo>
                <a:cubicBezTo>
                  <a:pt x="18479" y="18103"/>
                  <a:pt x="18527" y="17936"/>
                  <a:pt x="18539" y="17793"/>
                </a:cubicBezTo>
                <a:cubicBezTo>
                  <a:pt x="18575" y="17614"/>
                  <a:pt x="18599" y="17448"/>
                  <a:pt x="18610" y="17269"/>
                </a:cubicBezTo>
                <a:cubicBezTo>
                  <a:pt x="18634" y="17102"/>
                  <a:pt x="18646" y="16960"/>
                  <a:pt x="18646" y="16793"/>
                </a:cubicBezTo>
                <a:lnTo>
                  <a:pt x="18646" y="16674"/>
                </a:lnTo>
                <a:cubicBezTo>
                  <a:pt x="18646" y="16495"/>
                  <a:pt x="18646" y="16305"/>
                  <a:pt x="18634" y="16126"/>
                </a:cubicBezTo>
                <a:cubicBezTo>
                  <a:pt x="18610" y="16031"/>
                  <a:pt x="18610" y="15948"/>
                  <a:pt x="18599" y="15852"/>
                </a:cubicBezTo>
                <a:cubicBezTo>
                  <a:pt x="18587" y="15769"/>
                  <a:pt x="18575" y="15686"/>
                  <a:pt x="18551" y="15602"/>
                </a:cubicBezTo>
                <a:cubicBezTo>
                  <a:pt x="18527" y="15507"/>
                  <a:pt x="18515" y="15436"/>
                  <a:pt x="18479" y="15352"/>
                </a:cubicBezTo>
                <a:cubicBezTo>
                  <a:pt x="18468" y="15305"/>
                  <a:pt x="18456" y="15269"/>
                  <a:pt x="18432" y="15233"/>
                </a:cubicBezTo>
                <a:cubicBezTo>
                  <a:pt x="18420" y="15197"/>
                  <a:pt x="18408" y="15150"/>
                  <a:pt x="18396" y="15126"/>
                </a:cubicBezTo>
                <a:cubicBezTo>
                  <a:pt x="18337" y="14971"/>
                  <a:pt x="18253" y="14840"/>
                  <a:pt x="18182" y="14709"/>
                </a:cubicBezTo>
                <a:cubicBezTo>
                  <a:pt x="18015" y="14424"/>
                  <a:pt x="17837" y="14138"/>
                  <a:pt x="17682" y="13864"/>
                </a:cubicBezTo>
                <a:cubicBezTo>
                  <a:pt x="17563" y="13650"/>
                  <a:pt x="17456" y="13423"/>
                  <a:pt x="17360" y="13209"/>
                </a:cubicBezTo>
                <a:cubicBezTo>
                  <a:pt x="17265" y="12983"/>
                  <a:pt x="17170" y="12745"/>
                  <a:pt x="17063" y="12507"/>
                </a:cubicBezTo>
                <a:cubicBezTo>
                  <a:pt x="16944" y="12209"/>
                  <a:pt x="16813" y="11923"/>
                  <a:pt x="16670" y="11626"/>
                </a:cubicBezTo>
                <a:cubicBezTo>
                  <a:pt x="16586" y="11483"/>
                  <a:pt x="16515" y="11328"/>
                  <a:pt x="16432" y="11197"/>
                </a:cubicBezTo>
                <a:cubicBezTo>
                  <a:pt x="16408" y="11161"/>
                  <a:pt x="16384" y="11126"/>
                  <a:pt x="16348" y="11090"/>
                </a:cubicBezTo>
                <a:cubicBezTo>
                  <a:pt x="16324" y="11066"/>
                  <a:pt x="16313" y="11030"/>
                  <a:pt x="16277" y="11006"/>
                </a:cubicBezTo>
                <a:cubicBezTo>
                  <a:pt x="16265" y="10983"/>
                  <a:pt x="16229" y="10959"/>
                  <a:pt x="16205" y="10959"/>
                </a:cubicBezTo>
                <a:cubicBezTo>
                  <a:pt x="16170" y="10959"/>
                  <a:pt x="16146" y="10959"/>
                  <a:pt x="16110" y="10971"/>
                </a:cubicBezTo>
                <a:cubicBezTo>
                  <a:pt x="16086" y="10983"/>
                  <a:pt x="16074" y="11006"/>
                  <a:pt x="16051" y="11030"/>
                </a:cubicBezTo>
                <a:cubicBezTo>
                  <a:pt x="16039" y="11066"/>
                  <a:pt x="16039" y="11102"/>
                  <a:pt x="16027" y="11137"/>
                </a:cubicBezTo>
                <a:cubicBezTo>
                  <a:pt x="15967" y="11435"/>
                  <a:pt x="15920" y="11745"/>
                  <a:pt x="15872" y="12054"/>
                </a:cubicBezTo>
                <a:cubicBezTo>
                  <a:pt x="15848" y="12209"/>
                  <a:pt x="15836" y="12376"/>
                  <a:pt x="15801" y="12519"/>
                </a:cubicBezTo>
                <a:lnTo>
                  <a:pt x="15717" y="13007"/>
                </a:lnTo>
                <a:cubicBezTo>
                  <a:pt x="15682" y="13173"/>
                  <a:pt x="15658" y="13328"/>
                  <a:pt x="15622" y="13483"/>
                </a:cubicBezTo>
                <a:cubicBezTo>
                  <a:pt x="15598" y="13650"/>
                  <a:pt x="15551" y="13816"/>
                  <a:pt x="15503" y="13983"/>
                </a:cubicBezTo>
                <a:cubicBezTo>
                  <a:pt x="15420" y="14293"/>
                  <a:pt x="15324" y="14602"/>
                  <a:pt x="15241" y="14936"/>
                </a:cubicBezTo>
                <a:lnTo>
                  <a:pt x="15241" y="14900"/>
                </a:lnTo>
                <a:cubicBezTo>
                  <a:pt x="15146" y="15209"/>
                  <a:pt x="15062" y="15531"/>
                  <a:pt x="14979" y="15840"/>
                </a:cubicBezTo>
                <a:cubicBezTo>
                  <a:pt x="14908" y="16150"/>
                  <a:pt x="14824" y="16483"/>
                  <a:pt x="14777" y="16793"/>
                </a:cubicBezTo>
                <a:cubicBezTo>
                  <a:pt x="14741" y="16971"/>
                  <a:pt x="14717" y="17150"/>
                  <a:pt x="14705" y="17329"/>
                </a:cubicBezTo>
                <a:cubicBezTo>
                  <a:pt x="14705" y="17352"/>
                  <a:pt x="14705" y="17388"/>
                  <a:pt x="14681" y="17436"/>
                </a:cubicBezTo>
                <a:cubicBezTo>
                  <a:pt x="14681" y="17472"/>
                  <a:pt x="14669" y="17519"/>
                  <a:pt x="14669" y="17555"/>
                </a:cubicBezTo>
                <a:cubicBezTo>
                  <a:pt x="14669" y="17626"/>
                  <a:pt x="14658" y="17710"/>
                  <a:pt x="14658" y="17793"/>
                </a:cubicBezTo>
                <a:cubicBezTo>
                  <a:pt x="14646" y="18126"/>
                  <a:pt x="14646" y="18472"/>
                  <a:pt x="14705" y="18805"/>
                </a:cubicBezTo>
                <a:cubicBezTo>
                  <a:pt x="14741" y="19127"/>
                  <a:pt x="14824" y="19436"/>
                  <a:pt x="14908" y="19758"/>
                </a:cubicBezTo>
                <a:cubicBezTo>
                  <a:pt x="15003" y="20067"/>
                  <a:pt x="15098" y="20365"/>
                  <a:pt x="15205" y="20662"/>
                </a:cubicBezTo>
                <a:cubicBezTo>
                  <a:pt x="15158" y="20674"/>
                  <a:pt x="15134" y="20674"/>
                  <a:pt x="15086" y="20686"/>
                </a:cubicBezTo>
                <a:cubicBezTo>
                  <a:pt x="15074" y="20686"/>
                  <a:pt x="15074" y="20686"/>
                  <a:pt x="15062" y="20710"/>
                </a:cubicBezTo>
                <a:lnTo>
                  <a:pt x="15074" y="20710"/>
                </a:lnTo>
                <a:cubicBezTo>
                  <a:pt x="14979" y="20722"/>
                  <a:pt x="14896" y="20746"/>
                  <a:pt x="14824" y="20793"/>
                </a:cubicBezTo>
                <a:cubicBezTo>
                  <a:pt x="14729" y="20841"/>
                  <a:pt x="14658" y="20889"/>
                  <a:pt x="14562" y="20924"/>
                </a:cubicBezTo>
                <a:cubicBezTo>
                  <a:pt x="14527" y="20960"/>
                  <a:pt x="14479" y="20972"/>
                  <a:pt x="14431" y="21008"/>
                </a:cubicBezTo>
                <a:cubicBezTo>
                  <a:pt x="14384" y="21032"/>
                  <a:pt x="14348" y="21067"/>
                  <a:pt x="14300" y="21103"/>
                </a:cubicBezTo>
                <a:cubicBezTo>
                  <a:pt x="14205" y="21186"/>
                  <a:pt x="14134" y="21258"/>
                  <a:pt x="14050" y="21329"/>
                </a:cubicBezTo>
                <a:cubicBezTo>
                  <a:pt x="13967" y="21401"/>
                  <a:pt x="13896" y="21496"/>
                  <a:pt x="13836" y="21579"/>
                </a:cubicBezTo>
                <a:lnTo>
                  <a:pt x="13657" y="21853"/>
                </a:lnTo>
                <a:cubicBezTo>
                  <a:pt x="13657" y="21865"/>
                  <a:pt x="13646" y="21865"/>
                  <a:pt x="13646" y="21877"/>
                </a:cubicBezTo>
                <a:cubicBezTo>
                  <a:pt x="13634" y="21901"/>
                  <a:pt x="13634" y="21913"/>
                  <a:pt x="13610" y="21924"/>
                </a:cubicBezTo>
                <a:cubicBezTo>
                  <a:pt x="13469" y="22171"/>
                  <a:pt x="13351" y="22430"/>
                  <a:pt x="13233" y="22689"/>
                </a:cubicBezTo>
                <a:lnTo>
                  <a:pt x="13233" y="22689"/>
                </a:lnTo>
                <a:cubicBezTo>
                  <a:pt x="13235" y="22687"/>
                  <a:pt x="13237" y="22686"/>
                  <a:pt x="13241" y="22686"/>
                </a:cubicBezTo>
                <a:cubicBezTo>
                  <a:pt x="13229" y="22710"/>
                  <a:pt x="13217" y="22758"/>
                  <a:pt x="13193" y="22794"/>
                </a:cubicBezTo>
                <a:cubicBezTo>
                  <a:pt x="13122" y="22972"/>
                  <a:pt x="13062" y="23127"/>
                  <a:pt x="13003" y="23329"/>
                </a:cubicBezTo>
                <a:cubicBezTo>
                  <a:pt x="12955" y="23520"/>
                  <a:pt x="12919" y="23710"/>
                  <a:pt x="12884" y="23901"/>
                </a:cubicBezTo>
                <a:cubicBezTo>
                  <a:pt x="12872" y="24008"/>
                  <a:pt x="12860" y="24115"/>
                  <a:pt x="12860" y="24222"/>
                </a:cubicBezTo>
                <a:cubicBezTo>
                  <a:pt x="12836" y="24341"/>
                  <a:pt x="12836" y="24437"/>
                  <a:pt x="12836" y="24556"/>
                </a:cubicBezTo>
                <a:cubicBezTo>
                  <a:pt x="12836" y="24663"/>
                  <a:pt x="12836" y="24770"/>
                  <a:pt x="12860" y="24889"/>
                </a:cubicBezTo>
                <a:cubicBezTo>
                  <a:pt x="12860" y="24949"/>
                  <a:pt x="12872" y="24996"/>
                  <a:pt x="12872" y="25056"/>
                </a:cubicBezTo>
                <a:cubicBezTo>
                  <a:pt x="12884" y="25115"/>
                  <a:pt x="12884" y="25151"/>
                  <a:pt x="12895" y="25211"/>
                </a:cubicBezTo>
                <a:lnTo>
                  <a:pt x="12895" y="25246"/>
                </a:lnTo>
                <a:lnTo>
                  <a:pt x="12895" y="25258"/>
                </a:lnTo>
                <a:cubicBezTo>
                  <a:pt x="12860" y="25330"/>
                  <a:pt x="12824" y="25389"/>
                  <a:pt x="12776" y="25473"/>
                </a:cubicBezTo>
                <a:cubicBezTo>
                  <a:pt x="12741" y="25568"/>
                  <a:pt x="12681" y="25663"/>
                  <a:pt x="12634" y="25770"/>
                </a:cubicBezTo>
                <a:cubicBezTo>
                  <a:pt x="12586" y="25865"/>
                  <a:pt x="12526" y="25961"/>
                  <a:pt x="12479" y="26068"/>
                </a:cubicBezTo>
                <a:lnTo>
                  <a:pt x="12348" y="26377"/>
                </a:lnTo>
                <a:cubicBezTo>
                  <a:pt x="12300" y="26485"/>
                  <a:pt x="12264" y="26580"/>
                  <a:pt x="12229" y="26675"/>
                </a:cubicBezTo>
                <a:cubicBezTo>
                  <a:pt x="12205" y="26735"/>
                  <a:pt x="12181" y="26806"/>
                  <a:pt x="12157" y="26866"/>
                </a:cubicBezTo>
                <a:lnTo>
                  <a:pt x="12110" y="26997"/>
                </a:lnTo>
                <a:lnTo>
                  <a:pt x="12062" y="27139"/>
                </a:lnTo>
                <a:cubicBezTo>
                  <a:pt x="12050" y="27199"/>
                  <a:pt x="12026" y="27270"/>
                  <a:pt x="12002" y="27330"/>
                </a:cubicBezTo>
                <a:cubicBezTo>
                  <a:pt x="11991" y="27378"/>
                  <a:pt x="11979" y="27413"/>
                  <a:pt x="11979" y="27461"/>
                </a:cubicBezTo>
                <a:cubicBezTo>
                  <a:pt x="11967" y="27509"/>
                  <a:pt x="11943" y="27568"/>
                  <a:pt x="11943" y="27616"/>
                </a:cubicBezTo>
                <a:lnTo>
                  <a:pt x="11907" y="27794"/>
                </a:lnTo>
                <a:lnTo>
                  <a:pt x="11907" y="27616"/>
                </a:lnTo>
                <a:cubicBezTo>
                  <a:pt x="11907" y="27330"/>
                  <a:pt x="11883" y="27044"/>
                  <a:pt x="11872" y="26758"/>
                </a:cubicBezTo>
                <a:cubicBezTo>
                  <a:pt x="11860" y="26485"/>
                  <a:pt x="11848" y="26199"/>
                  <a:pt x="11848" y="25901"/>
                </a:cubicBezTo>
                <a:lnTo>
                  <a:pt x="11848" y="25496"/>
                </a:lnTo>
                <a:lnTo>
                  <a:pt x="11848" y="25484"/>
                </a:lnTo>
                <a:lnTo>
                  <a:pt x="11848" y="24996"/>
                </a:lnTo>
                <a:lnTo>
                  <a:pt x="11848" y="24139"/>
                </a:lnTo>
                <a:lnTo>
                  <a:pt x="11848" y="23306"/>
                </a:lnTo>
                <a:cubicBezTo>
                  <a:pt x="11848" y="22758"/>
                  <a:pt x="11848" y="22222"/>
                  <a:pt x="11860" y="21674"/>
                </a:cubicBezTo>
                <a:cubicBezTo>
                  <a:pt x="11860" y="21460"/>
                  <a:pt x="11860" y="21258"/>
                  <a:pt x="11872" y="21043"/>
                </a:cubicBezTo>
                <a:lnTo>
                  <a:pt x="11872" y="20972"/>
                </a:lnTo>
                <a:lnTo>
                  <a:pt x="11872" y="20781"/>
                </a:lnTo>
                <a:lnTo>
                  <a:pt x="11872" y="20770"/>
                </a:lnTo>
                <a:lnTo>
                  <a:pt x="11872" y="20746"/>
                </a:lnTo>
                <a:lnTo>
                  <a:pt x="11872" y="20734"/>
                </a:lnTo>
                <a:lnTo>
                  <a:pt x="11872" y="20436"/>
                </a:lnTo>
                <a:cubicBezTo>
                  <a:pt x="11872" y="20174"/>
                  <a:pt x="11872" y="19889"/>
                  <a:pt x="11883" y="19615"/>
                </a:cubicBezTo>
                <a:cubicBezTo>
                  <a:pt x="11883" y="19543"/>
                  <a:pt x="11883" y="19472"/>
                  <a:pt x="11907" y="19400"/>
                </a:cubicBezTo>
                <a:cubicBezTo>
                  <a:pt x="11907" y="19317"/>
                  <a:pt x="11919" y="19246"/>
                  <a:pt x="11919" y="19174"/>
                </a:cubicBezTo>
                <a:cubicBezTo>
                  <a:pt x="11931" y="19055"/>
                  <a:pt x="11943" y="18936"/>
                  <a:pt x="11967" y="18805"/>
                </a:cubicBezTo>
                <a:lnTo>
                  <a:pt x="11967" y="18781"/>
                </a:lnTo>
                <a:cubicBezTo>
                  <a:pt x="11967" y="18746"/>
                  <a:pt x="11979" y="18698"/>
                  <a:pt x="11979" y="18650"/>
                </a:cubicBezTo>
                <a:cubicBezTo>
                  <a:pt x="12026" y="18388"/>
                  <a:pt x="12062" y="18103"/>
                  <a:pt x="12110" y="17829"/>
                </a:cubicBezTo>
                <a:cubicBezTo>
                  <a:pt x="12157" y="17555"/>
                  <a:pt x="12205" y="17269"/>
                  <a:pt x="12264" y="16983"/>
                </a:cubicBezTo>
                <a:cubicBezTo>
                  <a:pt x="12360" y="16436"/>
                  <a:pt x="12503" y="15900"/>
                  <a:pt x="12645" y="15364"/>
                </a:cubicBezTo>
                <a:cubicBezTo>
                  <a:pt x="12693" y="15209"/>
                  <a:pt x="12741" y="15078"/>
                  <a:pt x="12776" y="14936"/>
                </a:cubicBezTo>
                <a:cubicBezTo>
                  <a:pt x="12824" y="14781"/>
                  <a:pt x="12872" y="14638"/>
                  <a:pt x="12919" y="14495"/>
                </a:cubicBezTo>
                <a:cubicBezTo>
                  <a:pt x="12955" y="14435"/>
                  <a:pt x="13015" y="14376"/>
                  <a:pt x="13062" y="14316"/>
                </a:cubicBezTo>
                <a:cubicBezTo>
                  <a:pt x="13122" y="14245"/>
                  <a:pt x="13181" y="14174"/>
                  <a:pt x="13241" y="14114"/>
                </a:cubicBezTo>
                <a:cubicBezTo>
                  <a:pt x="13312" y="14043"/>
                  <a:pt x="13372" y="13959"/>
                  <a:pt x="13455" y="13876"/>
                </a:cubicBezTo>
                <a:cubicBezTo>
                  <a:pt x="13515" y="13804"/>
                  <a:pt x="13586" y="13745"/>
                  <a:pt x="13646" y="13662"/>
                </a:cubicBezTo>
                <a:lnTo>
                  <a:pt x="13646" y="13662"/>
                </a:lnTo>
                <a:lnTo>
                  <a:pt x="13634" y="13685"/>
                </a:lnTo>
                <a:cubicBezTo>
                  <a:pt x="13657" y="13650"/>
                  <a:pt x="13693" y="13626"/>
                  <a:pt x="13729" y="13590"/>
                </a:cubicBezTo>
                <a:cubicBezTo>
                  <a:pt x="13872" y="13459"/>
                  <a:pt x="14015" y="13340"/>
                  <a:pt x="14169" y="13221"/>
                </a:cubicBezTo>
                <a:cubicBezTo>
                  <a:pt x="14312" y="13102"/>
                  <a:pt x="14479" y="12983"/>
                  <a:pt x="14622" y="12852"/>
                </a:cubicBezTo>
                <a:cubicBezTo>
                  <a:pt x="14669" y="12816"/>
                  <a:pt x="14705" y="12792"/>
                  <a:pt x="14741" y="12757"/>
                </a:cubicBezTo>
                <a:cubicBezTo>
                  <a:pt x="14789" y="12709"/>
                  <a:pt x="14836" y="12685"/>
                  <a:pt x="14884" y="12638"/>
                </a:cubicBezTo>
                <a:lnTo>
                  <a:pt x="14979" y="12530"/>
                </a:lnTo>
                <a:lnTo>
                  <a:pt x="15074" y="12447"/>
                </a:lnTo>
                <a:cubicBezTo>
                  <a:pt x="15098" y="12411"/>
                  <a:pt x="15134" y="12376"/>
                  <a:pt x="15158" y="12340"/>
                </a:cubicBezTo>
                <a:cubicBezTo>
                  <a:pt x="15205" y="12292"/>
                  <a:pt x="15241" y="12257"/>
                  <a:pt x="15277" y="12209"/>
                </a:cubicBezTo>
                <a:cubicBezTo>
                  <a:pt x="15301" y="12197"/>
                  <a:pt x="15312" y="12173"/>
                  <a:pt x="15312" y="12161"/>
                </a:cubicBezTo>
                <a:cubicBezTo>
                  <a:pt x="15324" y="12138"/>
                  <a:pt x="15360" y="12102"/>
                  <a:pt x="15372" y="12078"/>
                </a:cubicBezTo>
                <a:cubicBezTo>
                  <a:pt x="15396" y="12042"/>
                  <a:pt x="15420" y="11995"/>
                  <a:pt x="15443" y="11971"/>
                </a:cubicBezTo>
                <a:cubicBezTo>
                  <a:pt x="15479" y="11935"/>
                  <a:pt x="15491" y="11899"/>
                  <a:pt x="15515" y="11864"/>
                </a:cubicBezTo>
                <a:lnTo>
                  <a:pt x="15610" y="11733"/>
                </a:lnTo>
                <a:cubicBezTo>
                  <a:pt x="15634" y="11685"/>
                  <a:pt x="15670" y="11626"/>
                  <a:pt x="15693" y="11578"/>
                </a:cubicBezTo>
                <a:cubicBezTo>
                  <a:pt x="15717" y="11554"/>
                  <a:pt x="15741" y="11518"/>
                  <a:pt x="15753" y="11483"/>
                </a:cubicBezTo>
                <a:cubicBezTo>
                  <a:pt x="15860" y="11280"/>
                  <a:pt x="15967" y="11102"/>
                  <a:pt x="16074" y="10911"/>
                </a:cubicBezTo>
                <a:cubicBezTo>
                  <a:pt x="16110" y="10828"/>
                  <a:pt x="16158" y="10745"/>
                  <a:pt x="16205" y="10661"/>
                </a:cubicBezTo>
                <a:cubicBezTo>
                  <a:pt x="16229" y="10614"/>
                  <a:pt x="16253" y="10566"/>
                  <a:pt x="16277" y="10506"/>
                </a:cubicBezTo>
                <a:cubicBezTo>
                  <a:pt x="16289" y="10471"/>
                  <a:pt x="16313" y="10435"/>
                  <a:pt x="16336" y="10387"/>
                </a:cubicBezTo>
                <a:cubicBezTo>
                  <a:pt x="16372" y="10328"/>
                  <a:pt x="16384" y="10268"/>
                  <a:pt x="16408" y="10209"/>
                </a:cubicBezTo>
                <a:cubicBezTo>
                  <a:pt x="16432" y="10173"/>
                  <a:pt x="16444" y="10137"/>
                  <a:pt x="16455" y="10090"/>
                </a:cubicBezTo>
                <a:cubicBezTo>
                  <a:pt x="16467" y="10054"/>
                  <a:pt x="16491" y="10006"/>
                  <a:pt x="16503" y="9971"/>
                </a:cubicBezTo>
                <a:cubicBezTo>
                  <a:pt x="16515" y="9911"/>
                  <a:pt x="16551" y="9852"/>
                  <a:pt x="16563" y="9792"/>
                </a:cubicBezTo>
                <a:cubicBezTo>
                  <a:pt x="16586" y="9697"/>
                  <a:pt x="16622" y="9602"/>
                  <a:pt x="16646" y="9494"/>
                </a:cubicBezTo>
                <a:cubicBezTo>
                  <a:pt x="16682" y="9411"/>
                  <a:pt x="16694" y="9316"/>
                  <a:pt x="16729" y="9221"/>
                </a:cubicBezTo>
                <a:cubicBezTo>
                  <a:pt x="16741" y="9125"/>
                  <a:pt x="16765" y="9042"/>
                  <a:pt x="16789" y="8947"/>
                </a:cubicBezTo>
                <a:cubicBezTo>
                  <a:pt x="16801" y="8863"/>
                  <a:pt x="16825" y="8768"/>
                  <a:pt x="16848" y="8685"/>
                </a:cubicBezTo>
                <a:cubicBezTo>
                  <a:pt x="16860" y="8578"/>
                  <a:pt x="16884" y="8470"/>
                  <a:pt x="16908" y="8363"/>
                </a:cubicBezTo>
                <a:cubicBezTo>
                  <a:pt x="16920" y="8268"/>
                  <a:pt x="16944" y="8161"/>
                  <a:pt x="16967" y="8042"/>
                </a:cubicBezTo>
                <a:lnTo>
                  <a:pt x="17051" y="7458"/>
                </a:lnTo>
                <a:cubicBezTo>
                  <a:pt x="17063" y="7399"/>
                  <a:pt x="17063" y="7339"/>
                  <a:pt x="17086" y="7280"/>
                </a:cubicBezTo>
                <a:cubicBezTo>
                  <a:pt x="17110" y="7089"/>
                  <a:pt x="17122" y="6899"/>
                  <a:pt x="17146" y="6696"/>
                </a:cubicBezTo>
                <a:cubicBezTo>
                  <a:pt x="17158" y="6601"/>
                  <a:pt x="17158" y="6506"/>
                  <a:pt x="17170" y="6399"/>
                </a:cubicBezTo>
                <a:cubicBezTo>
                  <a:pt x="17170" y="6363"/>
                  <a:pt x="17182" y="6315"/>
                  <a:pt x="17182" y="6256"/>
                </a:cubicBezTo>
                <a:lnTo>
                  <a:pt x="17182" y="6161"/>
                </a:lnTo>
                <a:lnTo>
                  <a:pt x="17182" y="6077"/>
                </a:lnTo>
                <a:lnTo>
                  <a:pt x="17182" y="6030"/>
                </a:lnTo>
                <a:cubicBezTo>
                  <a:pt x="17182" y="6018"/>
                  <a:pt x="17170" y="6006"/>
                  <a:pt x="17170" y="5982"/>
                </a:cubicBezTo>
                <a:cubicBezTo>
                  <a:pt x="17158" y="5958"/>
                  <a:pt x="17146" y="5946"/>
                  <a:pt x="17110" y="5923"/>
                </a:cubicBezTo>
                <a:cubicBezTo>
                  <a:pt x="17098" y="5911"/>
                  <a:pt x="17063" y="5911"/>
                  <a:pt x="17039" y="5911"/>
                </a:cubicBezTo>
                <a:cubicBezTo>
                  <a:pt x="17003" y="5911"/>
                  <a:pt x="16991" y="5923"/>
                  <a:pt x="16967" y="5923"/>
                </a:cubicBezTo>
                <a:lnTo>
                  <a:pt x="16920" y="5970"/>
                </a:lnTo>
                <a:cubicBezTo>
                  <a:pt x="16872" y="6018"/>
                  <a:pt x="16825" y="6042"/>
                  <a:pt x="16789" y="6089"/>
                </a:cubicBezTo>
                <a:cubicBezTo>
                  <a:pt x="16741" y="6137"/>
                  <a:pt x="16694" y="6161"/>
                  <a:pt x="16646" y="6208"/>
                </a:cubicBezTo>
                <a:cubicBezTo>
                  <a:pt x="16551" y="6304"/>
                  <a:pt x="16455" y="6375"/>
                  <a:pt x="16348" y="6458"/>
                </a:cubicBezTo>
                <a:cubicBezTo>
                  <a:pt x="16205" y="6577"/>
                  <a:pt x="16039" y="6720"/>
                  <a:pt x="15896" y="6839"/>
                </a:cubicBezTo>
                <a:cubicBezTo>
                  <a:pt x="15741" y="6970"/>
                  <a:pt x="15574" y="7089"/>
                  <a:pt x="15431" y="7220"/>
                </a:cubicBezTo>
                <a:cubicBezTo>
                  <a:pt x="15277" y="7351"/>
                  <a:pt x="15122" y="7470"/>
                  <a:pt x="14967" y="7589"/>
                </a:cubicBezTo>
                <a:cubicBezTo>
                  <a:pt x="14943" y="7625"/>
                  <a:pt x="14896" y="7649"/>
                  <a:pt x="14860" y="7685"/>
                </a:cubicBezTo>
                <a:cubicBezTo>
                  <a:pt x="14824" y="7708"/>
                  <a:pt x="14789" y="7744"/>
                  <a:pt x="14741" y="7768"/>
                </a:cubicBezTo>
                <a:cubicBezTo>
                  <a:pt x="14669" y="7828"/>
                  <a:pt x="14586" y="7887"/>
                  <a:pt x="14503" y="7947"/>
                </a:cubicBezTo>
                <a:cubicBezTo>
                  <a:pt x="14419" y="8006"/>
                  <a:pt x="14324" y="8089"/>
                  <a:pt x="14229" y="8149"/>
                </a:cubicBezTo>
                <a:cubicBezTo>
                  <a:pt x="14169" y="8185"/>
                  <a:pt x="14110" y="8232"/>
                  <a:pt x="14050" y="8268"/>
                </a:cubicBezTo>
                <a:cubicBezTo>
                  <a:pt x="14003" y="8292"/>
                  <a:pt x="13955" y="8339"/>
                  <a:pt x="13896" y="8363"/>
                </a:cubicBezTo>
                <a:lnTo>
                  <a:pt x="13907" y="8363"/>
                </a:lnTo>
                <a:cubicBezTo>
                  <a:pt x="13896" y="8387"/>
                  <a:pt x="13884" y="8399"/>
                  <a:pt x="13872" y="8399"/>
                </a:cubicBezTo>
                <a:cubicBezTo>
                  <a:pt x="13848" y="8411"/>
                  <a:pt x="13836" y="8411"/>
                  <a:pt x="13824" y="8423"/>
                </a:cubicBezTo>
                <a:cubicBezTo>
                  <a:pt x="13788" y="8459"/>
                  <a:pt x="13765" y="8470"/>
                  <a:pt x="13753" y="8506"/>
                </a:cubicBezTo>
                <a:cubicBezTo>
                  <a:pt x="13693" y="8542"/>
                  <a:pt x="13646" y="8601"/>
                  <a:pt x="13598" y="8661"/>
                </a:cubicBezTo>
                <a:cubicBezTo>
                  <a:pt x="13526" y="8744"/>
                  <a:pt x="13467" y="8828"/>
                  <a:pt x="13407" y="8899"/>
                </a:cubicBezTo>
                <a:cubicBezTo>
                  <a:pt x="13348" y="8982"/>
                  <a:pt x="13300" y="9054"/>
                  <a:pt x="13253" y="9125"/>
                </a:cubicBezTo>
                <a:cubicBezTo>
                  <a:pt x="13157" y="9292"/>
                  <a:pt x="13038" y="9459"/>
                  <a:pt x="12931" y="9613"/>
                </a:cubicBezTo>
                <a:lnTo>
                  <a:pt x="12800" y="9840"/>
                </a:lnTo>
                <a:cubicBezTo>
                  <a:pt x="12693" y="10018"/>
                  <a:pt x="12598" y="10185"/>
                  <a:pt x="12526" y="10375"/>
                </a:cubicBezTo>
                <a:cubicBezTo>
                  <a:pt x="12455" y="10554"/>
                  <a:pt x="12407" y="10745"/>
                  <a:pt x="12360" y="10935"/>
                </a:cubicBezTo>
                <a:cubicBezTo>
                  <a:pt x="12324" y="11114"/>
                  <a:pt x="12276" y="11316"/>
                  <a:pt x="12229" y="11495"/>
                </a:cubicBezTo>
                <a:cubicBezTo>
                  <a:pt x="12181" y="11685"/>
                  <a:pt x="12157" y="11876"/>
                  <a:pt x="12145" y="12090"/>
                </a:cubicBezTo>
                <a:cubicBezTo>
                  <a:pt x="12122" y="12185"/>
                  <a:pt x="12122" y="12292"/>
                  <a:pt x="12122" y="12400"/>
                </a:cubicBezTo>
                <a:lnTo>
                  <a:pt x="12122" y="12697"/>
                </a:lnTo>
                <a:cubicBezTo>
                  <a:pt x="12122" y="12804"/>
                  <a:pt x="12145" y="12888"/>
                  <a:pt x="12145" y="12983"/>
                </a:cubicBezTo>
                <a:cubicBezTo>
                  <a:pt x="12145" y="13078"/>
                  <a:pt x="12157" y="13173"/>
                  <a:pt x="12169" y="13281"/>
                </a:cubicBezTo>
                <a:cubicBezTo>
                  <a:pt x="12181" y="13364"/>
                  <a:pt x="12205" y="13471"/>
                  <a:pt x="12229" y="13566"/>
                </a:cubicBezTo>
                <a:cubicBezTo>
                  <a:pt x="12264" y="13650"/>
                  <a:pt x="12276" y="13757"/>
                  <a:pt x="12300" y="13840"/>
                </a:cubicBezTo>
                <a:lnTo>
                  <a:pt x="12395" y="14162"/>
                </a:lnTo>
                <a:cubicBezTo>
                  <a:pt x="12419" y="14245"/>
                  <a:pt x="12455" y="14340"/>
                  <a:pt x="12467" y="14424"/>
                </a:cubicBezTo>
                <a:cubicBezTo>
                  <a:pt x="12479" y="14483"/>
                  <a:pt x="12503" y="14543"/>
                  <a:pt x="12503" y="14614"/>
                </a:cubicBezTo>
                <a:lnTo>
                  <a:pt x="12503" y="14626"/>
                </a:lnTo>
                <a:cubicBezTo>
                  <a:pt x="12395" y="14959"/>
                  <a:pt x="12276" y="15269"/>
                  <a:pt x="12181" y="15602"/>
                </a:cubicBezTo>
                <a:cubicBezTo>
                  <a:pt x="12062" y="16031"/>
                  <a:pt x="11943" y="16460"/>
                  <a:pt x="11860" y="16888"/>
                </a:cubicBezTo>
                <a:cubicBezTo>
                  <a:pt x="11788" y="17210"/>
                  <a:pt x="11741" y="17519"/>
                  <a:pt x="11681" y="17853"/>
                </a:cubicBezTo>
                <a:cubicBezTo>
                  <a:pt x="11645" y="17757"/>
                  <a:pt x="11633" y="17650"/>
                  <a:pt x="11610" y="17567"/>
                </a:cubicBezTo>
                <a:cubicBezTo>
                  <a:pt x="11562" y="17424"/>
                  <a:pt x="11514" y="17305"/>
                  <a:pt x="11455" y="17174"/>
                </a:cubicBezTo>
                <a:lnTo>
                  <a:pt x="11098" y="16376"/>
                </a:lnTo>
                <a:cubicBezTo>
                  <a:pt x="11038" y="16257"/>
                  <a:pt x="10979" y="16138"/>
                  <a:pt x="10907" y="15995"/>
                </a:cubicBezTo>
                <a:cubicBezTo>
                  <a:pt x="10871" y="15936"/>
                  <a:pt x="10848" y="15888"/>
                  <a:pt x="10812" y="15840"/>
                </a:cubicBezTo>
                <a:cubicBezTo>
                  <a:pt x="10788" y="15650"/>
                  <a:pt x="10740" y="15447"/>
                  <a:pt x="10717" y="15245"/>
                </a:cubicBezTo>
                <a:cubicBezTo>
                  <a:pt x="10669" y="14995"/>
                  <a:pt x="10633" y="14733"/>
                  <a:pt x="10598" y="14483"/>
                </a:cubicBezTo>
                <a:cubicBezTo>
                  <a:pt x="10562" y="14245"/>
                  <a:pt x="10502" y="14007"/>
                  <a:pt x="10443" y="13781"/>
                </a:cubicBezTo>
                <a:cubicBezTo>
                  <a:pt x="10419" y="13650"/>
                  <a:pt x="10383" y="13519"/>
                  <a:pt x="10336" y="13364"/>
                </a:cubicBezTo>
                <a:cubicBezTo>
                  <a:pt x="10312" y="13245"/>
                  <a:pt x="10276" y="13126"/>
                  <a:pt x="10264" y="13007"/>
                </a:cubicBezTo>
                <a:cubicBezTo>
                  <a:pt x="10252" y="12947"/>
                  <a:pt x="10240" y="12876"/>
                  <a:pt x="10217" y="12816"/>
                </a:cubicBezTo>
                <a:cubicBezTo>
                  <a:pt x="10205" y="12769"/>
                  <a:pt x="10205" y="12733"/>
                  <a:pt x="10193" y="12673"/>
                </a:cubicBezTo>
                <a:cubicBezTo>
                  <a:pt x="10157" y="12530"/>
                  <a:pt x="10145" y="12400"/>
                  <a:pt x="10121" y="12269"/>
                </a:cubicBezTo>
                <a:cubicBezTo>
                  <a:pt x="10074" y="12042"/>
                  <a:pt x="10026" y="11828"/>
                  <a:pt x="10002" y="11614"/>
                </a:cubicBezTo>
                <a:cubicBezTo>
                  <a:pt x="10014" y="11554"/>
                  <a:pt x="10014" y="11495"/>
                  <a:pt x="10026" y="11435"/>
                </a:cubicBezTo>
                <a:cubicBezTo>
                  <a:pt x="10062" y="11292"/>
                  <a:pt x="10074" y="11173"/>
                  <a:pt x="10086" y="11042"/>
                </a:cubicBezTo>
                <a:cubicBezTo>
                  <a:pt x="10121" y="10816"/>
                  <a:pt x="10145" y="10590"/>
                  <a:pt x="10181" y="10364"/>
                </a:cubicBezTo>
                <a:cubicBezTo>
                  <a:pt x="10193" y="10292"/>
                  <a:pt x="10205" y="10197"/>
                  <a:pt x="10217" y="10125"/>
                </a:cubicBezTo>
                <a:cubicBezTo>
                  <a:pt x="10240" y="10030"/>
                  <a:pt x="10252" y="9959"/>
                  <a:pt x="10264" y="9875"/>
                </a:cubicBezTo>
                <a:cubicBezTo>
                  <a:pt x="10276" y="9792"/>
                  <a:pt x="10312" y="9721"/>
                  <a:pt x="10324" y="9649"/>
                </a:cubicBezTo>
                <a:cubicBezTo>
                  <a:pt x="10336" y="9578"/>
                  <a:pt x="10371" y="9494"/>
                  <a:pt x="10383" y="9423"/>
                </a:cubicBezTo>
                <a:cubicBezTo>
                  <a:pt x="10395" y="9375"/>
                  <a:pt x="10419" y="9352"/>
                  <a:pt x="10419" y="9304"/>
                </a:cubicBezTo>
                <a:cubicBezTo>
                  <a:pt x="10443" y="9185"/>
                  <a:pt x="10502" y="9066"/>
                  <a:pt x="10550" y="8947"/>
                </a:cubicBezTo>
                <a:cubicBezTo>
                  <a:pt x="10598" y="8816"/>
                  <a:pt x="10657" y="8697"/>
                  <a:pt x="10717" y="8566"/>
                </a:cubicBezTo>
                <a:cubicBezTo>
                  <a:pt x="10812" y="8304"/>
                  <a:pt x="10907" y="8054"/>
                  <a:pt x="11014" y="7804"/>
                </a:cubicBezTo>
                <a:cubicBezTo>
                  <a:pt x="11038" y="7744"/>
                  <a:pt x="11050" y="7673"/>
                  <a:pt x="11086" y="7613"/>
                </a:cubicBezTo>
                <a:cubicBezTo>
                  <a:pt x="11110" y="7554"/>
                  <a:pt x="11133" y="7470"/>
                  <a:pt x="11157" y="7411"/>
                </a:cubicBezTo>
                <a:cubicBezTo>
                  <a:pt x="11193" y="7351"/>
                  <a:pt x="11205" y="7280"/>
                  <a:pt x="11217" y="7220"/>
                </a:cubicBezTo>
                <a:cubicBezTo>
                  <a:pt x="11229" y="7161"/>
                  <a:pt x="11252" y="7089"/>
                  <a:pt x="11276" y="7018"/>
                </a:cubicBezTo>
                <a:lnTo>
                  <a:pt x="11324" y="6839"/>
                </a:lnTo>
                <a:cubicBezTo>
                  <a:pt x="11336" y="6780"/>
                  <a:pt x="11348" y="6732"/>
                  <a:pt x="11348" y="6673"/>
                </a:cubicBezTo>
                <a:cubicBezTo>
                  <a:pt x="11371" y="6577"/>
                  <a:pt x="11383" y="6506"/>
                  <a:pt x="11395" y="6423"/>
                </a:cubicBezTo>
                <a:cubicBezTo>
                  <a:pt x="11407" y="6363"/>
                  <a:pt x="11431" y="6315"/>
                  <a:pt x="11431" y="6256"/>
                </a:cubicBezTo>
                <a:cubicBezTo>
                  <a:pt x="11455" y="6101"/>
                  <a:pt x="11467" y="5970"/>
                  <a:pt x="11502" y="5827"/>
                </a:cubicBezTo>
                <a:cubicBezTo>
                  <a:pt x="11502" y="5792"/>
                  <a:pt x="11502" y="5780"/>
                  <a:pt x="11514" y="5744"/>
                </a:cubicBezTo>
                <a:cubicBezTo>
                  <a:pt x="11514" y="5708"/>
                  <a:pt x="11526" y="5661"/>
                  <a:pt x="11526" y="5613"/>
                </a:cubicBezTo>
                <a:cubicBezTo>
                  <a:pt x="11526" y="5553"/>
                  <a:pt x="11550" y="5482"/>
                  <a:pt x="11550" y="5422"/>
                </a:cubicBezTo>
                <a:lnTo>
                  <a:pt x="11550" y="5208"/>
                </a:lnTo>
                <a:lnTo>
                  <a:pt x="11550" y="5018"/>
                </a:lnTo>
                <a:cubicBezTo>
                  <a:pt x="11550" y="4887"/>
                  <a:pt x="11526" y="4756"/>
                  <a:pt x="11502" y="4613"/>
                </a:cubicBezTo>
                <a:cubicBezTo>
                  <a:pt x="11467" y="4363"/>
                  <a:pt x="11395" y="4101"/>
                  <a:pt x="11348" y="3839"/>
                </a:cubicBezTo>
                <a:cubicBezTo>
                  <a:pt x="11288" y="3577"/>
                  <a:pt x="11229" y="3327"/>
                  <a:pt x="11205" y="3053"/>
                </a:cubicBezTo>
                <a:cubicBezTo>
                  <a:pt x="11157" y="2791"/>
                  <a:pt x="11133" y="2529"/>
                  <a:pt x="11098" y="2267"/>
                </a:cubicBezTo>
                <a:cubicBezTo>
                  <a:pt x="11086" y="2136"/>
                  <a:pt x="11050" y="1993"/>
                  <a:pt x="11038" y="1862"/>
                </a:cubicBezTo>
                <a:cubicBezTo>
                  <a:pt x="11026" y="1732"/>
                  <a:pt x="10990" y="1612"/>
                  <a:pt x="10967" y="1481"/>
                </a:cubicBezTo>
                <a:cubicBezTo>
                  <a:pt x="10955" y="1422"/>
                  <a:pt x="10931" y="1339"/>
                  <a:pt x="10919" y="1279"/>
                </a:cubicBezTo>
                <a:cubicBezTo>
                  <a:pt x="10907" y="1208"/>
                  <a:pt x="10895" y="1136"/>
                  <a:pt x="10871" y="1077"/>
                </a:cubicBezTo>
                <a:cubicBezTo>
                  <a:pt x="10859" y="1017"/>
                  <a:pt x="10848" y="946"/>
                  <a:pt x="10836" y="886"/>
                </a:cubicBezTo>
                <a:cubicBezTo>
                  <a:pt x="10812" y="827"/>
                  <a:pt x="10800" y="743"/>
                  <a:pt x="10776" y="684"/>
                </a:cubicBezTo>
                <a:cubicBezTo>
                  <a:pt x="10729" y="553"/>
                  <a:pt x="10681" y="434"/>
                  <a:pt x="10633" y="303"/>
                </a:cubicBezTo>
                <a:cubicBezTo>
                  <a:pt x="10621" y="255"/>
                  <a:pt x="10609" y="208"/>
                  <a:pt x="10574" y="184"/>
                </a:cubicBezTo>
                <a:lnTo>
                  <a:pt x="10538" y="88"/>
                </a:lnTo>
                <a:cubicBezTo>
                  <a:pt x="10514" y="77"/>
                  <a:pt x="10502" y="53"/>
                  <a:pt x="10490" y="29"/>
                </a:cubicBezTo>
                <a:cubicBezTo>
                  <a:pt x="10464" y="12"/>
                  <a:pt x="10438" y="0"/>
                  <a:pt x="10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766;p60">
            <a:extLst>
              <a:ext uri="{FF2B5EF4-FFF2-40B4-BE49-F238E27FC236}">
                <a16:creationId xmlns:a16="http://schemas.microsoft.com/office/drawing/2014/main" id="{C9D0F7EC-93BE-B7D0-CCA7-E04905589670}"/>
              </a:ext>
            </a:extLst>
          </p:cNvPr>
          <p:cNvGrpSpPr/>
          <p:nvPr/>
        </p:nvGrpSpPr>
        <p:grpSpPr>
          <a:xfrm>
            <a:off x="2557315" y="1661331"/>
            <a:ext cx="535500" cy="654150"/>
            <a:chOff x="6544850" y="2715750"/>
            <a:chExt cx="535500" cy="654150"/>
          </a:xfrm>
        </p:grpSpPr>
        <p:sp>
          <p:nvSpPr>
            <p:cNvPr id="40" name="Google Shape;767;p60">
              <a:extLst>
                <a:ext uri="{FF2B5EF4-FFF2-40B4-BE49-F238E27FC236}">
                  <a16:creationId xmlns:a16="http://schemas.microsoft.com/office/drawing/2014/main" id="{01E7D8F5-716B-EA29-EE5E-6D4A845A41D9}"/>
                </a:ext>
              </a:extLst>
            </p:cNvPr>
            <p:cNvSpPr/>
            <p:nvPr/>
          </p:nvSpPr>
          <p:spPr>
            <a:xfrm>
              <a:off x="6623125" y="2778550"/>
              <a:ext cx="253050" cy="428850"/>
            </a:xfrm>
            <a:custGeom>
              <a:avLst/>
              <a:gdLst/>
              <a:ahLst/>
              <a:cxnLst/>
              <a:rect l="l" t="t" r="r" b="b"/>
              <a:pathLst>
                <a:path w="10122" h="17154" extrusionOk="0">
                  <a:moveTo>
                    <a:pt x="9431" y="1127"/>
                  </a:moveTo>
                  <a:lnTo>
                    <a:pt x="9455" y="1163"/>
                  </a:lnTo>
                  <a:cubicBezTo>
                    <a:pt x="9466" y="1175"/>
                    <a:pt x="9490" y="1175"/>
                    <a:pt x="9490" y="1187"/>
                  </a:cubicBezTo>
                  <a:cubicBezTo>
                    <a:pt x="9490" y="1199"/>
                    <a:pt x="9502" y="1223"/>
                    <a:pt x="9514" y="1235"/>
                  </a:cubicBezTo>
                  <a:cubicBezTo>
                    <a:pt x="9550" y="1282"/>
                    <a:pt x="9574" y="1318"/>
                    <a:pt x="9586" y="1366"/>
                  </a:cubicBezTo>
                  <a:cubicBezTo>
                    <a:pt x="9621" y="1437"/>
                    <a:pt x="9645" y="1520"/>
                    <a:pt x="9681" y="1604"/>
                  </a:cubicBezTo>
                  <a:cubicBezTo>
                    <a:pt x="9705" y="1699"/>
                    <a:pt x="9728" y="1770"/>
                    <a:pt x="9740" y="1842"/>
                  </a:cubicBezTo>
                  <a:cubicBezTo>
                    <a:pt x="9740" y="1889"/>
                    <a:pt x="9752" y="1913"/>
                    <a:pt x="9752" y="1961"/>
                  </a:cubicBezTo>
                  <a:cubicBezTo>
                    <a:pt x="9764" y="2032"/>
                    <a:pt x="9752" y="2116"/>
                    <a:pt x="9752" y="2199"/>
                  </a:cubicBezTo>
                  <a:cubicBezTo>
                    <a:pt x="9740" y="2366"/>
                    <a:pt x="9728" y="2532"/>
                    <a:pt x="9693" y="2687"/>
                  </a:cubicBezTo>
                  <a:cubicBezTo>
                    <a:pt x="9681" y="2771"/>
                    <a:pt x="9681" y="2842"/>
                    <a:pt x="9657" y="2913"/>
                  </a:cubicBezTo>
                  <a:cubicBezTo>
                    <a:pt x="9633" y="3092"/>
                    <a:pt x="9621" y="3283"/>
                    <a:pt x="9597" y="3485"/>
                  </a:cubicBezTo>
                  <a:lnTo>
                    <a:pt x="9586" y="3628"/>
                  </a:lnTo>
                  <a:cubicBezTo>
                    <a:pt x="9574" y="3783"/>
                    <a:pt x="9562" y="3925"/>
                    <a:pt x="9538" y="4056"/>
                  </a:cubicBezTo>
                  <a:cubicBezTo>
                    <a:pt x="9514" y="4199"/>
                    <a:pt x="9502" y="4342"/>
                    <a:pt x="9466" y="4449"/>
                  </a:cubicBezTo>
                  <a:lnTo>
                    <a:pt x="9466" y="4473"/>
                  </a:lnTo>
                  <a:cubicBezTo>
                    <a:pt x="9455" y="4533"/>
                    <a:pt x="9443" y="4580"/>
                    <a:pt x="9431" y="4640"/>
                  </a:cubicBezTo>
                  <a:cubicBezTo>
                    <a:pt x="9407" y="4676"/>
                    <a:pt x="9395" y="4711"/>
                    <a:pt x="9383" y="4759"/>
                  </a:cubicBezTo>
                  <a:lnTo>
                    <a:pt x="9371" y="4807"/>
                  </a:lnTo>
                  <a:lnTo>
                    <a:pt x="9324" y="4914"/>
                  </a:lnTo>
                  <a:cubicBezTo>
                    <a:pt x="9205" y="5247"/>
                    <a:pt x="9038" y="5652"/>
                    <a:pt x="8871" y="6057"/>
                  </a:cubicBezTo>
                  <a:lnTo>
                    <a:pt x="8847" y="6128"/>
                  </a:lnTo>
                  <a:cubicBezTo>
                    <a:pt x="8693" y="6473"/>
                    <a:pt x="8550" y="6819"/>
                    <a:pt x="8383" y="7152"/>
                  </a:cubicBezTo>
                  <a:cubicBezTo>
                    <a:pt x="8276" y="7354"/>
                    <a:pt x="8192" y="7533"/>
                    <a:pt x="8097" y="7724"/>
                  </a:cubicBezTo>
                  <a:cubicBezTo>
                    <a:pt x="8062" y="7807"/>
                    <a:pt x="8026" y="7890"/>
                    <a:pt x="7978" y="7974"/>
                  </a:cubicBezTo>
                  <a:lnTo>
                    <a:pt x="7847" y="8247"/>
                  </a:lnTo>
                  <a:cubicBezTo>
                    <a:pt x="7788" y="8343"/>
                    <a:pt x="7740" y="8450"/>
                    <a:pt x="7681" y="8545"/>
                  </a:cubicBezTo>
                  <a:cubicBezTo>
                    <a:pt x="7621" y="8640"/>
                    <a:pt x="7561" y="8736"/>
                    <a:pt x="7502" y="8819"/>
                  </a:cubicBezTo>
                  <a:cubicBezTo>
                    <a:pt x="7466" y="8902"/>
                    <a:pt x="7407" y="8986"/>
                    <a:pt x="7323" y="9081"/>
                  </a:cubicBezTo>
                  <a:cubicBezTo>
                    <a:pt x="7264" y="9152"/>
                    <a:pt x="7204" y="9212"/>
                    <a:pt x="7133" y="9295"/>
                  </a:cubicBezTo>
                  <a:lnTo>
                    <a:pt x="7073" y="9379"/>
                  </a:lnTo>
                  <a:lnTo>
                    <a:pt x="6942" y="9509"/>
                  </a:lnTo>
                  <a:cubicBezTo>
                    <a:pt x="6895" y="9569"/>
                    <a:pt x="6823" y="9640"/>
                    <a:pt x="6776" y="9712"/>
                  </a:cubicBezTo>
                  <a:cubicBezTo>
                    <a:pt x="6716" y="9795"/>
                    <a:pt x="6668" y="9867"/>
                    <a:pt x="6633" y="9950"/>
                  </a:cubicBezTo>
                  <a:cubicBezTo>
                    <a:pt x="6585" y="10033"/>
                    <a:pt x="6549" y="10105"/>
                    <a:pt x="6526" y="10176"/>
                  </a:cubicBezTo>
                  <a:cubicBezTo>
                    <a:pt x="6490" y="10283"/>
                    <a:pt x="6466" y="10355"/>
                    <a:pt x="6454" y="10450"/>
                  </a:cubicBezTo>
                  <a:cubicBezTo>
                    <a:pt x="6418" y="10533"/>
                    <a:pt x="6418" y="10641"/>
                    <a:pt x="6407" y="10712"/>
                  </a:cubicBezTo>
                  <a:cubicBezTo>
                    <a:pt x="6395" y="10855"/>
                    <a:pt x="6395" y="11022"/>
                    <a:pt x="6395" y="11236"/>
                  </a:cubicBezTo>
                  <a:cubicBezTo>
                    <a:pt x="6395" y="11426"/>
                    <a:pt x="6407" y="11617"/>
                    <a:pt x="6418" y="11807"/>
                  </a:cubicBezTo>
                  <a:lnTo>
                    <a:pt x="6418" y="11855"/>
                  </a:lnTo>
                  <a:cubicBezTo>
                    <a:pt x="6418" y="11926"/>
                    <a:pt x="6430" y="11986"/>
                    <a:pt x="6430" y="12069"/>
                  </a:cubicBezTo>
                  <a:cubicBezTo>
                    <a:pt x="6430" y="12188"/>
                    <a:pt x="6430" y="12307"/>
                    <a:pt x="6454" y="12426"/>
                  </a:cubicBezTo>
                  <a:cubicBezTo>
                    <a:pt x="6466" y="12665"/>
                    <a:pt x="6490" y="12879"/>
                    <a:pt x="6514" y="13117"/>
                  </a:cubicBezTo>
                  <a:cubicBezTo>
                    <a:pt x="6526" y="13296"/>
                    <a:pt x="6538" y="13462"/>
                    <a:pt x="6549" y="13641"/>
                  </a:cubicBezTo>
                  <a:cubicBezTo>
                    <a:pt x="6573" y="13867"/>
                    <a:pt x="6585" y="14058"/>
                    <a:pt x="6609" y="14236"/>
                  </a:cubicBezTo>
                  <a:cubicBezTo>
                    <a:pt x="6645" y="14427"/>
                    <a:pt x="6668" y="14605"/>
                    <a:pt x="6716" y="14784"/>
                  </a:cubicBezTo>
                  <a:lnTo>
                    <a:pt x="6728" y="14832"/>
                  </a:lnTo>
                  <a:lnTo>
                    <a:pt x="6823" y="15236"/>
                  </a:lnTo>
                  <a:lnTo>
                    <a:pt x="6847" y="15403"/>
                  </a:lnTo>
                  <a:cubicBezTo>
                    <a:pt x="6907" y="15605"/>
                    <a:pt x="6942" y="15808"/>
                    <a:pt x="6990" y="15998"/>
                  </a:cubicBezTo>
                  <a:cubicBezTo>
                    <a:pt x="7014" y="16153"/>
                    <a:pt x="7026" y="16308"/>
                    <a:pt x="7061" y="16475"/>
                  </a:cubicBezTo>
                  <a:cubicBezTo>
                    <a:pt x="7049" y="16463"/>
                    <a:pt x="7049" y="16439"/>
                    <a:pt x="7026" y="16427"/>
                  </a:cubicBezTo>
                  <a:lnTo>
                    <a:pt x="7014" y="16415"/>
                  </a:lnTo>
                  <a:cubicBezTo>
                    <a:pt x="6942" y="16296"/>
                    <a:pt x="6847" y="16177"/>
                    <a:pt x="6811" y="15998"/>
                  </a:cubicBezTo>
                  <a:cubicBezTo>
                    <a:pt x="6704" y="15832"/>
                    <a:pt x="6609" y="15653"/>
                    <a:pt x="6526" y="15474"/>
                  </a:cubicBezTo>
                  <a:lnTo>
                    <a:pt x="6514" y="15463"/>
                  </a:lnTo>
                  <a:lnTo>
                    <a:pt x="6454" y="15344"/>
                  </a:lnTo>
                  <a:cubicBezTo>
                    <a:pt x="6407" y="15272"/>
                    <a:pt x="6371" y="15189"/>
                    <a:pt x="6335" y="15117"/>
                  </a:cubicBezTo>
                  <a:cubicBezTo>
                    <a:pt x="6252" y="14974"/>
                    <a:pt x="6168" y="14808"/>
                    <a:pt x="6097" y="14641"/>
                  </a:cubicBezTo>
                  <a:cubicBezTo>
                    <a:pt x="6037" y="14522"/>
                    <a:pt x="5990" y="14415"/>
                    <a:pt x="5942" y="14296"/>
                  </a:cubicBezTo>
                  <a:cubicBezTo>
                    <a:pt x="5895" y="14165"/>
                    <a:pt x="5859" y="14034"/>
                    <a:pt x="5823" y="13927"/>
                  </a:cubicBezTo>
                  <a:lnTo>
                    <a:pt x="5823" y="13915"/>
                  </a:lnTo>
                  <a:lnTo>
                    <a:pt x="5823" y="13903"/>
                  </a:lnTo>
                  <a:cubicBezTo>
                    <a:pt x="5764" y="13689"/>
                    <a:pt x="5704" y="13462"/>
                    <a:pt x="5645" y="13260"/>
                  </a:cubicBezTo>
                  <a:cubicBezTo>
                    <a:pt x="5597" y="13093"/>
                    <a:pt x="5561" y="12915"/>
                    <a:pt x="5514" y="12748"/>
                  </a:cubicBezTo>
                  <a:cubicBezTo>
                    <a:pt x="5454" y="12557"/>
                    <a:pt x="5395" y="12355"/>
                    <a:pt x="5347" y="12153"/>
                  </a:cubicBezTo>
                  <a:cubicBezTo>
                    <a:pt x="5287" y="11950"/>
                    <a:pt x="5264" y="11760"/>
                    <a:pt x="5228" y="11593"/>
                  </a:cubicBezTo>
                  <a:cubicBezTo>
                    <a:pt x="5180" y="11295"/>
                    <a:pt x="5168" y="11010"/>
                    <a:pt x="5144" y="10688"/>
                  </a:cubicBezTo>
                  <a:cubicBezTo>
                    <a:pt x="5109" y="10414"/>
                    <a:pt x="5097" y="10105"/>
                    <a:pt x="5085" y="9807"/>
                  </a:cubicBezTo>
                  <a:cubicBezTo>
                    <a:pt x="5085" y="9521"/>
                    <a:pt x="5061" y="9236"/>
                    <a:pt x="5061" y="8974"/>
                  </a:cubicBezTo>
                  <a:cubicBezTo>
                    <a:pt x="5061" y="8700"/>
                    <a:pt x="5049" y="8426"/>
                    <a:pt x="5085" y="8140"/>
                  </a:cubicBezTo>
                  <a:cubicBezTo>
                    <a:pt x="5097" y="7914"/>
                    <a:pt x="5121" y="7724"/>
                    <a:pt x="5168" y="7509"/>
                  </a:cubicBezTo>
                  <a:cubicBezTo>
                    <a:pt x="5216" y="7331"/>
                    <a:pt x="5264" y="7140"/>
                    <a:pt x="5323" y="6962"/>
                  </a:cubicBezTo>
                  <a:cubicBezTo>
                    <a:pt x="5347" y="6854"/>
                    <a:pt x="5383" y="6735"/>
                    <a:pt x="5418" y="6640"/>
                  </a:cubicBezTo>
                  <a:cubicBezTo>
                    <a:pt x="5442" y="6581"/>
                    <a:pt x="5466" y="6533"/>
                    <a:pt x="5478" y="6473"/>
                  </a:cubicBezTo>
                  <a:cubicBezTo>
                    <a:pt x="5525" y="6319"/>
                    <a:pt x="5585" y="6128"/>
                    <a:pt x="5645" y="5938"/>
                  </a:cubicBezTo>
                  <a:cubicBezTo>
                    <a:pt x="5692" y="5783"/>
                    <a:pt x="5740" y="5628"/>
                    <a:pt x="5776" y="5402"/>
                  </a:cubicBezTo>
                  <a:cubicBezTo>
                    <a:pt x="5823" y="5211"/>
                    <a:pt x="5859" y="5009"/>
                    <a:pt x="5883" y="4830"/>
                  </a:cubicBezTo>
                  <a:cubicBezTo>
                    <a:pt x="5895" y="4735"/>
                    <a:pt x="5918" y="4640"/>
                    <a:pt x="5918" y="4533"/>
                  </a:cubicBezTo>
                  <a:cubicBezTo>
                    <a:pt x="5930" y="4437"/>
                    <a:pt x="5930" y="4330"/>
                    <a:pt x="5918" y="4211"/>
                  </a:cubicBezTo>
                  <a:cubicBezTo>
                    <a:pt x="5895" y="4104"/>
                    <a:pt x="5883" y="3997"/>
                    <a:pt x="5871" y="3914"/>
                  </a:cubicBezTo>
                  <a:lnTo>
                    <a:pt x="5871" y="3902"/>
                  </a:lnTo>
                  <a:cubicBezTo>
                    <a:pt x="5835" y="3794"/>
                    <a:pt x="5823" y="3687"/>
                    <a:pt x="5799" y="3604"/>
                  </a:cubicBezTo>
                  <a:cubicBezTo>
                    <a:pt x="5752" y="3497"/>
                    <a:pt x="5716" y="3390"/>
                    <a:pt x="5692" y="3306"/>
                  </a:cubicBezTo>
                  <a:cubicBezTo>
                    <a:pt x="5656" y="3211"/>
                    <a:pt x="5621" y="3128"/>
                    <a:pt x="5585" y="3044"/>
                  </a:cubicBezTo>
                  <a:cubicBezTo>
                    <a:pt x="5561" y="3009"/>
                    <a:pt x="5537" y="2973"/>
                    <a:pt x="5525" y="2925"/>
                  </a:cubicBezTo>
                  <a:lnTo>
                    <a:pt x="5537" y="2866"/>
                  </a:lnTo>
                  <a:cubicBezTo>
                    <a:pt x="5561" y="2806"/>
                    <a:pt x="5585" y="2735"/>
                    <a:pt x="5597" y="2675"/>
                  </a:cubicBezTo>
                  <a:cubicBezTo>
                    <a:pt x="5633" y="2568"/>
                    <a:pt x="5680" y="2497"/>
                    <a:pt x="5704" y="2425"/>
                  </a:cubicBezTo>
                  <a:lnTo>
                    <a:pt x="5835" y="2199"/>
                  </a:lnTo>
                  <a:cubicBezTo>
                    <a:pt x="5871" y="2151"/>
                    <a:pt x="5895" y="2116"/>
                    <a:pt x="5930" y="2080"/>
                  </a:cubicBezTo>
                  <a:cubicBezTo>
                    <a:pt x="5954" y="2068"/>
                    <a:pt x="5978" y="2032"/>
                    <a:pt x="6002" y="2020"/>
                  </a:cubicBezTo>
                  <a:cubicBezTo>
                    <a:pt x="6014" y="2020"/>
                    <a:pt x="6037" y="2009"/>
                    <a:pt x="6049" y="1997"/>
                  </a:cubicBezTo>
                  <a:lnTo>
                    <a:pt x="6180" y="1901"/>
                  </a:lnTo>
                  <a:lnTo>
                    <a:pt x="6192" y="1901"/>
                  </a:lnTo>
                  <a:lnTo>
                    <a:pt x="6216" y="1889"/>
                  </a:lnTo>
                  <a:cubicBezTo>
                    <a:pt x="6276" y="1854"/>
                    <a:pt x="6335" y="1818"/>
                    <a:pt x="6407" y="1782"/>
                  </a:cubicBezTo>
                  <a:cubicBezTo>
                    <a:pt x="6454" y="1770"/>
                    <a:pt x="6478" y="1759"/>
                    <a:pt x="6526" y="1735"/>
                  </a:cubicBezTo>
                  <a:cubicBezTo>
                    <a:pt x="6538" y="1735"/>
                    <a:pt x="6573" y="1723"/>
                    <a:pt x="6585" y="1723"/>
                  </a:cubicBezTo>
                  <a:lnTo>
                    <a:pt x="6704" y="1723"/>
                  </a:lnTo>
                  <a:cubicBezTo>
                    <a:pt x="6716" y="1723"/>
                    <a:pt x="6728" y="1735"/>
                    <a:pt x="6752" y="1735"/>
                  </a:cubicBezTo>
                  <a:cubicBezTo>
                    <a:pt x="6764" y="1759"/>
                    <a:pt x="6776" y="1759"/>
                    <a:pt x="6788" y="1770"/>
                  </a:cubicBezTo>
                  <a:cubicBezTo>
                    <a:pt x="6823" y="1782"/>
                    <a:pt x="6847" y="1818"/>
                    <a:pt x="6883" y="1842"/>
                  </a:cubicBezTo>
                  <a:cubicBezTo>
                    <a:pt x="7014" y="1973"/>
                    <a:pt x="7180" y="2128"/>
                    <a:pt x="7371" y="2199"/>
                  </a:cubicBezTo>
                  <a:cubicBezTo>
                    <a:pt x="7490" y="2247"/>
                    <a:pt x="7609" y="2270"/>
                    <a:pt x="7728" y="2294"/>
                  </a:cubicBezTo>
                  <a:cubicBezTo>
                    <a:pt x="7847" y="2294"/>
                    <a:pt x="7966" y="2294"/>
                    <a:pt x="8062" y="2259"/>
                  </a:cubicBezTo>
                  <a:cubicBezTo>
                    <a:pt x="8181" y="2211"/>
                    <a:pt x="8276" y="2175"/>
                    <a:pt x="8371" y="2116"/>
                  </a:cubicBezTo>
                  <a:cubicBezTo>
                    <a:pt x="8395" y="2092"/>
                    <a:pt x="8443" y="2068"/>
                    <a:pt x="8478" y="2032"/>
                  </a:cubicBezTo>
                  <a:cubicBezTo>
                    <a:pt x="8609" y="1913"/>
                    <a:pt x="8740" y="1782"/>
                    <a:pt x="8871" y="1639"/>
                  </a:cubicBezTo>
                  <a:cubicBezTo>
                    <a:pt x="8931" y="1580"/>
                    <a:pt x="8990" y="1497"/>
                    <a:pt x="9038" y="1437"/>
                  </a:cubicBezTo>
                  <a:cubicBezTo>
                    <a:pt x="9085" y="1378"/>
                    <a:pt x="9133" y="1306"/>
                    <a:pt x="9193" y="1247"/>
                  </a:cubicBezTo>
                  <a:lnTo>
                    <a:pt x="9264" y="1175"/>
                  </a:lnTo>
                  <a:cubicBezTo>
                    <a:pt x="9276" y="1175"/>
                    <a:pt x="9276" y="1163"/>
                    <a:pt x="9288" y="1163"/>
                  </a:cubicBezTo>
                  <a:lnTo>
                    <a:pt x="9312" y="1139"/>
                  </a:lnTo>
                  <a:cubicBezTo>
                    <a:pt x="9324" y="1139"/>
                    <a:pt x="9324" y="1127"/>
                    <a:pt x="9335" y="1127"/>
                  </a:cubicBezTo>
                  <a:close/>
                  <a:moveTo>
                    <a:pt x="1537" y="282"/>
                  </a:moveTo>
                  <a:cubicBezTo>
                    <a:pt x="1573" y="282"/>
                    <a:pt x="1585" y="294"/>
                    <a:pt x="1608" y="294"/>
                  </a:cubicBezTo>
                  <a:cubicBezTo>
                    <a:pt x="1644" y="294"/>
                    <a:pt x="1656" y="294"/>
                    <a:pt x="1692" y="306"/>
                  </a:cubicBezTo>
                  <a:cubicBezTo>
                    <a:pt x="1704" y="318"/>
                    <a:pt x="1727" y="318"/>
                    <a:pt x="1751" y="342"/>
                  </a:cubicBezTo>
                  <a:cubicBezTo>
                    <a:pt x="1775" y="354"/>
                    <a:pt x="1811" y="377"/>
                    <a:pt x="1835" y="401"/>
                  </a:cubicBezTo>
                  <a:cubicBezTo>
                    <a:pt x="1870" y="425"/>
                    <a:pt x="1894" y="437"/>
                    <a:pt x="1930" y="473"/>
                  </a:cubicBezTo>
                  <a:cubicBezTo>
                    <a:pt x="1966" y="520"/>
                    <a:pt x="2013" y="544"/>
                    <a:pt x="2049" y="592"/>
                  </a:cubicBezTo>
                  <a:cubicBezTo>
                    <a:pt x="2108" y="651"/>
                    <a:pt x="2144" y="711"/>
                    <a:pt x="2204" y="770"/>
                  </a:cubicBezTo>
                  <a:cubicBezTo>
                    <a:pt x="2287" y="854"/>
                    <a:pt x="2370" y="949"/>
                    <a:pt x="2442" y="1032"/>
                  </a:cubicBezTo>
                  <a:cubicBezTo>
                    <a:pt x="2561" y="1175"/>
                    <a:pt x="2716" y="1306"/>
                    <a:pt x="2894" y="1425"/>
                  </a:cubicBezTo>
                  <a:cubicBezTo>
                    <a:pt x="3061" y="1544"/>
                    <a:pt x="3263" y="1616"/>
                    <a:pt x="3418" y="1675"/>
                  </a:cubicBezTo>
                  <a:lnTo>
                    <a:pt x="3680" y="1770"/>
                  </a:lnTo>
                  <a:cubicBezTo>
                    <a:pt x="3787" y="1794"/>
                    <a:pt x="3871" y="1830"/>
                    <a:pt x="3966" y="1854"/>
                  </a:cubicBezTo>
                  <a:cubicBezTo>
                    <a:pt x="4049" y="1889"/>
                    <a:pt x="4144" y="1913"/>
                    <a:pt x="4216" y="1961"/>
                  </a:cubicBezTo>
                  <a:cubicBezTo>
                    <a:pt x="4263" y="1997"/>
                    <a:pt x="4311" y="2009"/>
                    <a:pt x="4347" y="2032"/>
                  </a:cubicBezTo>
                  <a:cubicBezTo>
                    <a:pt x="4394" y="2068"/>
                    <a:pt x="4430" y="2092"/>
                    <a:pt x="4466" y="2128"/>
                  </a:cubicBezTo>
                  <a:cubicBezTo>
                    <a:pt x="4525" y="2187"/>
                    <a:pt x="4609" y="2247"/>
                    <a:pt x="4668" y="2318"/>
                  </a:cubicBezTo>
                  <a:cubicBezTo>
                    <a:pt x="4799" y="2461"/>
                    <a:pt x="4918" y="2640"/>
                    <a:pt x="5037" y="2806"/>
                  </a:cubicBezTo>
                  <a:cubicBezTo>
                    <a:pt x="5061" y="2878"/>
                    <a:pt x="5109" y="2961"/>
                    <a:pt x="5156" y="3032"/>
                  </a:cubicBezTo>
                  <a:cubicBezTo>
                    <a:pt x="5168" y="3104"/>
                    <a:pt x="5180" y="3163"/>
                    <a:pt x="5204" y="3223"/>
                  </a:cubicBezTo>
                  <a:cubicBezTo>
                    <a:pt x="5240" y="3318"/>
                    <a:pt x="5287" y="3402"/>
                    <a:pt x="5347" y="3497"/>
                  </a:cubicBezTo>
                  <a:cubicBezTo>
                    <a:pt x="5383" y="3568"/>
                    <a:pt x="5406" y="3640"/>
                    <a:pt x="5418" y="3711"/>
                  </a:cubicBezTo>
                  <a:cubicBezTo>
                    <a:pt x="5466" y="3854"/>
                    <a:pt x="5478" y="3985"/>
                    <a:pt x="5514" y="4104"/>
                  </a:cubicBezTo>
                  <a:cubicBezTo>
                    <a:pt x="5525" y="4175"/>
                    <a:pt x="5537" y="4247"/>
                    <a:pt x="5537" y="4330"/>
                  </a:cubicBezTo>
                  <a:cubicBezTo>
                    <a:pt x="5561" y="4449"/>
                    <a:pt x="5537" y="4545"/>
                    <a:pt x="5537" y="4664"/>
                  </a:cubicBezTo>
                  <a:cubicBezTo>
                    <a:pt x="5525" y="4818"/>
                    <a:pt x="5502" y="4937"/>
                    <a:pt x="5478" y="5057"/>
                  </a:cubicBezTo>
                  <a:cubicBezTo>
                    <a:pt x="5466" y="5199"/>
                    <a:pt x="5442" y="5354"/>
                    <a:pt x="5406" y="5461"/>
                  </a:cubicBezTo>
                  <a:lnTo>
                    <a:pt x="5406" y="5473"/>
                  </a:lnTo>
                  <a:cubicBezTo>
                    <a:pt x="5359" y="5616"/>
                    <a:pt x="5335" y="5783"/>
                    <a:pt x="5287" y="5938"/>
                  </a:cubicBezTo>
                  <a:cubicBezTo>
                    <a:pt x="5240" y="6116"/>
                    <a:pt x="5180" y="6259"/>
                    <a:pt x="5144" y="6414"/>
                  </a:cubicBezTo>
                  <a:lnTo>
                    <a:pt x="5097" y="6533"/>
                  </a:lnTo>
                  <a:cubicBezTo>
                    <a:pt x="5049" y="6652"/>
                    <a:pt x="5002" y="6783"/>
                    <a:pt x="4978" y="6902"/>
                  </a:cubicBezTo>
                  <a:cubicBezTo>
                    <a:pt x="4930" y="7081"/>
                    <a:pt x="4883" y="7247"/>
                    <a:pt x="4847" y="7426"/>
                  </a:cubicBezTo>
                  <a:lnTo>
                    <a:pt x="4847" y="7450"/>
                  </a:lnTo>
                  <a:cubicBezTo>
                    <a:pt x="4823" y="7462"/>
                    <a:pt x="4823" y="7485"/>
                    <a:pt x="4823" y="7497"/>
                  </a:cubicBezTo>
                  <a:cubicBezTo>
                    <a:pt x="4752" y="7902"/>
                    <a:pt x="4704" y="8295"/>
                    <a:pt x="4704" y="8688"/>
                  </a:cubicBezTo>
                  <a:cubicBezTo>
                    <a:pt x="4704" y="9152"/>
                    <a:pt x="4728" y="9521"/>
                    <a:pt x="4728" y="9867"/>
                  </a:cubicBezTo>
                  <a:cubicBezTo>
                    <a:pt x="4740" y="10260"/>
                    <a:pt x="4752" y="10676"/>
                    <a:pt x="4787" y="11069"/>
                  </a:cubicBezTo>
                  <a:lnTo>
                    <a:pt x="4787" y="11093"/>
                  </a:lnTo>
                  <a:cubicBezTo>
                    <a:pt x="4787" y="11284"/>
                    <a:pt x="4799" y="11450"/>
                    <a:pt x="4823" y="11641"/>
                  </a:cubicBezTo>
                  <a:cubicBezTo>
                    <a:pt x="4871" y="11891"/>
                    <a:pt x="4906" y="12069"/>
                    <a:pt x="4942" y="12248"/>
                  </a:cubicBezTo>
                  <a:cubicBezTo>
                    <a:pt x="4990" y="12438"/>
                    <a:pt x="5037" y="12629"/>
                    <a:pt x="5097" y="12843"/>
                  </a:cubicBezTo>
                  <a:cubicBezTo>
                    <a:pt x="5144" y="12974"/>
                    <a:pt x="5168" y="13129"/>
                    <a:pt x="5216" y="13260"/>
                  </a:cubicBezTo>
                  <a:lnTo>
                    <a:pt x="5264" y="13439"/>
                  </a:lnTo>
                  <a:cubicBezTo>
                    <a:pt x="5299" y="13629"/>
                    <a:pt x="5359" y="13820"/>
                    <a:pt x="5418" y="14022"/>
                  </a:cubicBezTo>
                  <a:cubicBezTo>
                    <a:pt x="5466" y="14177"/>
                    <a:pt x="5537" y="14367"/>
                    <a:pt x="5621" y="14558"/>
                  </a:cubicBezTo>
                  <a:cubicBezTo>
                    <a:pt x="5692" y="14736"/>
                    <a:pt x="5776" y="14927"/>
                    <a:pt x="5883" y="15105"/>
                  </a:cubicBezTo>
                  <a:cubicBezTo>
                    <a:pt x="5930" y="15177"/>
                    <a:pt x="5954" y="15248"/>
                    <a:pt x="6002" y="15332"/>
                  </a:cubicBezTo>
                  <a:cubicBezTo>
                    <a:pt x="6061" y="15427"/>
                    <a:pt x="6121" y="15522"/>
                    <a:pt x="6168" y="15629"/>
                  </a:cubicBezTo>
                  <a:lnTo>
                    <a:pt x="6192" y="15689"/>
                  </a:lnTo>
                  <a:cubicBezTo>
                    <a:pt x="6264" y="15832"/>
                    <a:pt x="6359" y="15998"/>
                    <a:pt x="6454" y="16141"/>
                  </a:cubicBezTo>
                  <a:lnTo>
                    <a:pt x="6633" y="16415"/>
                  </a:lnTo>
                  <a:lnTo>
                    <a:pt x="6657" y="16439"/>
                  </a:lnTo>
                  <a:cubicBezTo>
                    <a:pt x="6692" y="16498"/>
                    <a:pt x="6728" y="16546"/>
                    <a:pt x="6764" y="16606"/>
                  </a:cubicBezTo>
                  <a:cubicBezTo>
                    <a:pt x="6774" y="16623"/>
                    <a:pt x="6784" y="16640"/>
                    <a:pt x="6794" y="16658"/>
                  </a:cubicBezTo>
                  <a:lnTo>
                    <a:pt x="6794" y="16658"/>
                  </a:lnTo>
                  <a:cubicBezTo>
                    <a:pt x="6792" y="16656"/>
                    <a:pt x="6790" y="16654"/>
                    <a:pt x="6788" y="16653"/>
                  </a:cubicBezTo>
                  <a:cubicBezTo>
                    <a:pt x="6776" y="16641"/>
                    <a:pt x="6764" y="16641"/>
                    <a:pt x="6752" y="16617"/>
                  </a:cubicBezTo>
                  <a:cubicBezTo>
                    <a:pt x="6704" y="16606"/>
                    <a:pt x="6668" y="16582"/>
                    <a:pt x="6645" y="16546"/>
                  </a:cubicBezTo>
                  <a:cubicBezTo>
                    <a:pt x="6585" y="16498"/>
                    <a:pt x="6526" y="16439"/>
                    <a:pt x="6466" y="16403"/>
                  </a:cubicBezTo>
                  <a:lnTo>
                    <a:pt x="6157" y="16129"/>
                  </a:lnTo>
                  <a:lnTo>
                    <a:pt x="5871" y="15844"/>
                  </a:lnTo>
                  <a:cubicBezTo>
                    <a:pt x="5752" y="15725"/>
                    <a:pt x="5645" y="15605"/>
                    <a:pt x="5561" y="15510"/>
                  </a:cubicBezTo>
                  <a:cubicBezTo>
                    <a:pt x="5502" y="15427"/>
                    <a:pt x="5418" y="15355"/>
                    <a:pt x="5359" y="15272"/>
                  </a:cubicBezTo>
                  <a:cubicBezTo>
                    <a:pt x="5061" y="14891"/>
                    <a:pt x="4811" y="14534"/>
                    <a:pt x="4585" y="14201"/>
                  </a:cubicBezTo>
                  <a:lnTo>
                    <a:pt x="4561" y="14153"/>
                  </a:lnTo>
                  <a:cubicBezTo>
                    <a:pt x="4513" y="14058"/>
                    <a:pt x="4466" y="13986"/>
                    <a:pt x="4430" y="13915"/>
                  </a:cubicBezTo>
                  <a:cubicBezTo>
                    <a:pt x="4382" y="13843"/>
                    <a:pt x="4335" y="13748"/>
                    <a:pt x="4287" y="13665"/>
                  </a:cubicBezTo>
                  <a:cubicBezTo>
                    <a:pt x="4216" y="13510"/>
                    <a:pt x="4168" y="13391"/>
                    <a:pt x="4132" y="13272"/>
                  </a:cubicBezTo>
                  <a:cubicBezTo>
                    <a:pt x="4073" y="13141"/>
                    <a:pt x="4025" y="13010"/>
                    <a:pt x="3990" y="12891"/>
                  </a:cubicBezTo>
                  <a:cubicBezTo>
                    <a:pt x="3954" y="12724"/>
                    <a:pt x="3906" y="12593"/>
                    <a:pt x="3871" y="12438"/>
                  </a:cubicBezTo>
                  <a:cubicBezTo>
                    <a:pt x="3835" y="12307"/>
                    <a:pt x="3799" y="12153"/>
                    <a:pt x="3787" y="12034"/>
                  </a:cubicBezTo>
                  <a:cubicBezTo>
                    <a:pt x="3775" y="11903"/>
                    <a:pt x="3740" y="11736"/>
                    <a:pt x="3728" y="11581"/>
                  </a:cubicBezTo>
                  <a:cubicBezTo>
                    <a:pt x="3716" y="11426"/>
                    <a:pt x="3692" y="11284"/>
                    <a:pt x="3692" y="11117"/>
                  </a:cubicBezTo>
                  <a:lnTo>
                    <a:pt x="3692" y="10533"/>
                  </a:lnTo>
                  <a:lnTo>
                    <a:pt x="3692" y="10331"/>
                  </a:lnTo>
                  <a:lnTo>
                    <a:pt x="3692" y="10307"/>
                  </a:lnTo>
                  <a:cubicBezTo>
                    <a:pt x="3692" y="10117"/>
                    <a:pt x="3692" y="9902"/>
                    <a:pt x="3680" y="9712"/>
                  </a:cubicBezTo>
                  <a:cubicBezTo>
                    <a:pt x="3668" y="9509"/>
                    <a:pt x="3656" y="9295"/>
                    <a:pt x="3632" y="9105"/>
                  </a:cubicBezTo>
                  <a:cubicBezTo>
                    <a:pt x="3620" y="8914"/>
                    <a:pt x="3597" y="8724"/>
                    <a:pt x="3561" y="8545"/>
                  </a:cubicBezTo>
                  <a:cubicBezTo>
                    <a:pt x="3537" y="8307"/>
                    <a:pt x="3501" y="8105"/>
                    <a:pt x="3454" y="7914"/>
                  </a:cubicBezTo>
                  <a:cubicBezTo>
                    <a:pt x="3430" y="7724"/>
                    <a:pt x="3370" y="7509"/>
                    <a:pt x="3323" y="7331"/>
                  </a:cubicBezTo>
                  <a:cubicBezTo>
                    <a:pt x="3263" y="7128"/>
                    <a:pt x="3204" y="6950"/>
                    <a:pt x="3144" y="6783"/>
                  </a:cubicBezTo>
                  <a:cubicBezTo>
                    <a:pt x="3073" y="6592"/>
                    <a:pt x="3001" y="6414"/>
                    <a:pt x="2918" y="6247"/>
                  </a:cubicBezTo>
                  <a:cubicBezTo>
                    <a:pt x="2894" y="6152"/>
                    <a:pt x="2847" y="6080"/>
                    <a:pt x="2823" y="6009"/>
                  </a:cubicBezTo>
                  <a:lnTo>
                    <a:pt x="2680" y="5699"/>
                  </a:lnTo>
                  <a:cubicBezTo>
                    <a:pt x="2537" y="5378"/>
                    <a:pt x="2382" y="5021"/>
                    <a:pt x="2204" y="4568"/>
                  </a:cubicBezTo>
                  <a:cubicBezTo>
                    <a:pt x="2073" y="4223"/>
                    <a:pt x="1930" y="3866"/>
                    <a:pt x="1715" y="3449"/>
                  </a:cubicBezTo>
                  <a:cubicBezTo>
                    <a:pt x="1644" y="3283"/>
                    <a:pt x="1549" y="3116"/>
                    <a:pt x="1465" y="2961"/>
                  </a:cubicBezTo>
                  <a:cubicBezTo>
                    <a:pt x="1370" y="2794"/>
                    <a:pt x="1251" y="2628"/>
                    <a:pt x="1120" y="2437"/>
                  </a:cubicBezTo>
                  <a:cubicBezTo>
                    <a:pt x="1037" y="2318"/>
                    <a:pt x="953" y="2199"/>
                    <a:pt x="870" y="2092"/>
                  </a:cubicBezTo>
                  <a:cubicBezTo>
                    <a:pt x="715" y="1889"/>
                    <a:pt x="572" y="1687"/>
                    <a:pt x="442" y="1485"/>
                  </a:cubicBezTo>
                  <a:lnTo>
                    <a:pt x="418" y="1449"/>
                  </a:lnTo>
                  <a:cubicBezTo>
                    <a:pt x="382" y="1389"/>
                    <a:pt x="334" y="1318"/>
                    <a:pt x="299" y="1247"/>
                  </a:cubicBezTo>
                  <a:cubicBezTo>
                    <a:pt x="299" y="1235"/>
                    <a:pt x="287" y="1223"/>
                    <a:pt x="287" y="1199"/>
                  </a:cubicBezTo>
                  <a:cubicBezTo>
                    <a:pt x="287" y="1175"/>
                    <a:pt x="275" y="1163"/>
                    <a:pt x="275" y="1127"/>
                  </a:cubicBezTo>
                  <a:lnTo>
                    <a:pt x="275" y="1092"/>
                  </a:lnTo>
                  <a:lnTo>
                    <a:pt x="275" y="1032"/>
                  </a:lnTo>
                  <a:lnTo>
                    <a:pt x="275" y="1008"/>
                  </a:lnTo>
                  <a:cubicBezTo>
                    <a:pt x="275" y="973"/>
                    <a:pt x="275" y="961"/>
                    <a:pt x="287" y="937"/>
                  </a:cubicBezTo>
                  <a:cubicBezTo>
                    <a:pt x="287" y="925"/>
                    <a:pt x="287" y="901"/>
                    <a:pt x="299" y="889"/>
                  </a:cubicBezTo>
                  <a:cubicBezTo>
                    <a:pt x="322" y="854"/>
                    <a:pt x="346" y="830"/>
                    <a:pt x="358" y="794"/>
                  </a:cubicBezTo>
                  <a:cubicBezTo>
                    <a:pt x="394" y="782"/>
                    <a:pt x="406" y="758"/>
                    <a:pt x="418" y="735"/>
                  </a:cubicBezTo>
                  <a:cubicBezTo>
                    <a:pt x="453" y="711"/>
                    <a:pt x="477" y="699"/>
                    <a:pt x="513" y="663"/>
                  </a:cubicBezTo>
                  <a:cubicBezTo>
                    <a:pt x="513" y="651"/>
                    <a:pt x="525" y="651"/>
                    <a:pt x="537" y="639"/>
                  </a:cubicBezTo>
                  <a:cubicBezTo>
                    <a:pt x="561" y="616"/>
                    <a:pt x="572" y="616"/>
                    <a:pt x="584" y="604"/>
                  </a:cubicBezTo>
                  <a:cubicBezTo>
                    <a:pt x="632" y="580"/>
                    <a:pt x="680" y="544"/>
                    <a:pt x="739" y="520"/>
                  </a:cubicBezTo>
                  <a:cubicBezTo>
                    <a:pt x="870" y="461"/>
                    <a:pt x="1001" y="401"/>
                    <a:pt x="1156" y="354"/>
                  </a:cubicBezTo>
                  <a:cubicBezTo>
                    <a:pt x="1227" y="318"/>
                    <a:pt x="1287" y="306"/>
                    <a:pt x="1358" y="294"/>
                  </a:cubicBezTo>
                  <a:cubicBezTo>
                    <a:pt x="1394" y="282"/>
                    <a:pt x="1430" y="282"/>
                    <a:pt x="1465" y="282"/>
                  </a:cubicBezTo>
                  <a:close/>
                  <a:moveTo>
                    <a:pt x="1442" y="0"/>
                  </a:moveTo>
                  <a:cubicBezTo>
                    <a:pt x="1378" y="0"/>
                    <a:pt x="1314" y="7"/>
                    <a:pt x="1251" y="20"/>
                  </a:cubicBezTo>
                  <a:cubicBezTo>
                    <a:pt x="1180" y="56"/>
                    <a:pt x="1096" y="68"/>
                    <a:pt x="1013" y="104"/>
                  </a:cubicBezTo>
                  <a:cubicBezTo>
                    <a:pt x="823" y="175"/>
                    <a:pt x="632" y="246"/>
                    <a:pt x="453" y="354"/>
                  </a:cubicBezTo>
                  <a:cubicBezTo>
                    <a:pt x="263" y="485"/>
                    <a:pt x="108" y="663"/>
                    <a:pt x="49" y="889"/>
                  </a:cubicBezTo>
                  <a:cubicBezTo>
                    <a:pt x="1" y="1056"/>
                    <a:pt x="49" y="1235"/>
                    <a:pt x="120" y="1366"/>
                  </a:cubicBezTo>
                  <a:cubicBezTo>
                    <a:pt x="227" y="1544"/>
                    <a:pt x="334" y="1711"/>
                    <a:pt x="453" y="1866"/>
                  </a:cubicBezTo>
                  <a:cubicBezTo>
                    <a:pt x="680" y="2187"/>
                    <a:pt x="918" y="2497"/>
                    <a:pt x="1120" y="2818"/>
                  </a:cubicBezTo>
                  <a:cubicBezTo>
                    <a:pt x="1227" y="2997"/>
                    <a:pt x="1334" y="3175"/>
                    <a:pt x="1418" y="3354"/>
                  </a:cubicBezTo>
                  <a:cubicBezTo>
                    <a:pt x="1525" y="3568"/>
                    <a:pt x="1632" y="3759"/>
                    <a:pt x="1715" y="3973"/>
                  </a:cubicBezTo>
                  <a:lnTo>
                    <a:pt x="1894" y="4366"/>
                  </a:lnTo>
                  <a:cubicBezTo>
                    <a:pt x="1954" y="4509"/>
                    <a:pt x="2001" y="4640"/>
                    <a:pt x="2061" y="4771"/>
                  </a:cubicBezTo>
                  <a:cubicBezTo>
                    <a:pt x="2132" y="4961"/>
                    <a:pt x="2227" y="5164"/>
                    <a:pt x="2299" y="5354"/>
                  </a:cubicBezTo>
                  <a:cubicBezTo>
                    <a:pt x="2370" y="5533"/>
                    <a:pt x="2466" y="5711"/>
                    <a:pt x="2537" y="5890"/>
                  </a:cubicBezTo>
                  <a:cubicBezTo>
                    <a:pt x="2620" y="6080"/>
                    <a:pt x="2716" y="6259"/>
                    <a:pt x="2787" y="6450"/>
                  </a:cubicBezTo>
                  <a:cubicBezTo>
                    <a:pt x="2882" y="6616"/>
                    <a:pt x="2942" y="6807"/>
                    <a:pt x="3001" y="6985"/>
                  </a:cubicBezTo>
                  <a:cubicBezTo>
                    <a:pt x="3097" y="7331"/>
                    <a:pt x="3192" y="7676"/>
                    <a:pt x="3251" y="8021"/>
                  </a:cubicBezTo>
                  <a:cubicBezTo>
                    <a:pt x="3311" y="8438"/>
                    <a:pt x="3335" y="8855"/>
                    <a:pt x="3370" y="9271"/>
                  </a:cubicBezTo>
                  <a:cubicBezTo>
                    <a:pt x="3382" y="9402"/>
                    <a:pt x="3382" y="9533"/>
                    <a:pt x="3382" y="9664"/>
                  </a:cubicBezTo>
                  <a:cubicBezTo>
                    <a:pt x="3382" y="9807"/>
                    <a:pt x="3370" y="9926"/>
                    <a:pt x="3370" y="10057"/>
                  </a:cubicBezTo>
                  <a:cubicBezTo>
                    <a:pt x="3359" y="10307"/>
                    <a:pt x="3335" y="10545"/>
                    <a:pt x="3323" y="10795"/>
                  </a:cubicBezTo>
                  <a:cubicBezTo>
                    <a:pt x="3311" y="11010"/>
                    <a:pt x="3311" y="11200"/>
                    <a:pt x="3311" y="11414"/>
                  </a:cubicBezTo>
                  <a:cubicBezTo>
                    <a:pt x="3311" y="11534"/>
                    <a:pt x="3323" y="11629"/>
                    <a:pt x="3323" y="11748"/>
                  </a:cubicBezTo>
                  <a:cubicBezTo>
                    <a:pt x="3323" y="11855"/>
                    <a:pt x="3335" y="11962"/>
                    <a:pt x="3359" y="12069"/>
                  </a:cubicBezTo>
                  <a:cubicBezTo>
                    <a:pt x="3382" y="12260"/>
                    <a:pt x="3430" y="12462"/>
                    <a:pt x="3478" y="12665"/>
                  </a:cubicBezTo>
                  <a:cubicBezTo>
                    <a:pt x="3537" y="12843"/>
                    <a:pt x="3597" y="13034"/>
                    <a:pt x="3656" y="13224"/>
                  </a:cubicBezTo>
                  <a:cubicBezTo>
                    <a:pt x="3680" y="13319"/>
                    <a:pt x="3716" y="13415"/>
                    <a:pt x="3751" y="13510"/>
                  </a:cubicBezTo>
                  <a:cubicBezTo>
                    <a:pt x="3799" y="13593"/>
                    <a:pt x="3835" y="13689"/>
                    <a:pt x="3871" y="13772"/>
                  </a:cubicBezTo>
                  <a:lnTo>
                    <a:pt x="3871" y="13796"/>
                  </a:lnTo>
                  <a:cubicBezTo>
                    <a:pt x="3954" y="13974"/>
                    <a:pt x="4049" y="14129"/>
                    <a:pt x="4168" y="14331"/>
                  </a:cubicBezTo>
                  <a:cubicBezTo>
                    <a:pt x="4275" y="14486"/>
                    <a:pt x="4382" y="14641"/>
                    <a:pt x="4513" y="14808"/>
                  </a:cubicBezTo>
                  <a:cubicBezTo>
                    <a:pt x="4644" y="14986"/>
                    <a:pt x="4787" y="15141"/>
                    <a:pt x="4918" y="15284"/>
                  </a:cubicBezTo>
                  <a:lnTo>
                    <a:pt x="4990" y="15355"/>
                  </a:lnTo>
                  <a:cubicBezTo>
                    <a:pt x="5037" y="15403"/>
                    <a:pt x="5085" y="15463"/>
                    <a:pt x="5121" y="15498"/>
                  </a:cubicBezTo>
                  <a:cubicBezTo>
                    <a:pt x="5156" y="15534"/>
                    <a:pt x="5168" y="15558"/>
                    <a:pt x="5204" y="15594"/>
                  </a:cubicBezTo>
                  <a:cubicBezTo>
                    <a:pt x="5240" y="15641"/>
                    <a:pt x="5275" y="15677"/>
                    <a:pt x="5323" y="15725"/>
                  </a:cubicBezTo>
                  <a:lnTo>
                    <a:pt x="5347" y="15760"/>
                  </a:lnTo>
                  <a:lnTo>
                    <a:pt x="5418" y="15832"/>
                  </a:lnTo>
                  <a:cubicBezTo>
                    <a:pt x="5454" y="15855"/>
                    <a:pt x="5502" y="15891"/>
                    <a:pt x="5525" y="15915"/>
                  </a:cubicBezTo>
                  <a:cubicBezTo>
                    <a:pt x="5597" y="15975"/>
                    <a:pt x="5656" y="16034"/>
                    <a:pt x="5740" y="16094"/>
                  </a:cubicBezTo>
                  <a:lnTo>
                    <a:pt x="5776" y="16129"/>
                  </a:lnTo>
                  <a:lnTo>
                    <a:pt x="5823" y="16177"/>
                  </a:lnTo>
                  <a:cubicBezTo>
                    <a:pt x="5835" y="16177"/>
                    <a:pt x="5859" y="16189"/>
                    <a:pt x="5871" y="16201"/>
                  </a:cubicBezTo>
                  <a:cubicBezTo>
                    <a:pt x="5918" y="16248"/>
                    <a:pt x="5942" y="16272"/>
                    <a:pt x="5990" y="16308"/>
                  </a:cubicBezTo>
                  <a:cubicBezTo>
                    <a:pt x="6061" y="16367"/>
                    <a:pt x="6157" y="16427"/>
                    <a:pt x="6228" y="16487"/>
                  </a:cubicBezTo>
                  <a:cubicBezTo>
                    <a:pt x="6299" y="16546"/>
                    <a:pt x="6395" y="16606"/>
                    <a:pt x="6466" y="16665"/>
                  </a:cubicBezTo>
                  <a:cubicBezTo>
                    <a:pt x="6514" y="16701"/>
                    <a:pt x="6549" y="16737"/>
                    <a:pt x="6597" y="16772"/>
                  </a:cubicBezTo>
                  <a:cubicBezTo>
                    <a:pt x="6609" y="16784"/>
                    <a:pt x="6633" y="16784"/>
                    <a:pt x="6645" y="16796"/>
                  </a:cubicBezTo>
                  <a:cubicBezTo>
                    <a:pt x="6657" y="16820"/>
                    <a:pt x="6692" y="16820"/>
                    <a:pt x="6716" y="16820"/>
                  </a:cubicBezTo>
                  <a:cubicBezTo>
                    <a:pt x="6776" y="16820"/>
                    <a:pt x="6811" y="16772"/>
                    <a:pt x="6811" y="16713"/>
                  </a:cubicBezTo>
                  <a:cubicBezTo>
                    <a:pt x="6811" y="16707"/>
                    <a:pt x="6811" y="16694"/>
                    <a:pt x="6808" y="16682"/>
                  </a:cubicBezTo>
                  <a:lnTo>
                    <a:pt x="6808" y="16682"/>
                  </a:lnTo>
                  <a:cubicBezTo>
                    <a:pt x="6861" y="16775"/>
                    <a:pt x="6907" y="16867"/>
                    <a:pt x="6954" y="16951"/>
                  </a:cubicBezTo>
                  <a:cubicBezTo>
                    <a:pt x="7002" y="17034"/>
                    <a:pt x="7073" y="17106"/>
                    <a:pt x="7169" y="17141"/>
                  </a:cubicBezTo>
                  <a:cubicBezTo>
                    <a:pt x="7192" y="17141"/>
                    <a:pt x="7240" y="17153"/>
                    <a:pt x="7288" y="17153"/>
                  </a:cubicBezTo>
                  <a:cubicBezTo>
                    <a:pt x="7323" y="17153"/>
                    <a:pt x="7359" y="17153"/>
                    <a:pt x="7288" y="17046"/>
                  </a:cubicBezTo>
                  <a:cubicBezTo>
                    <a:pt x="7323" y="17022"/>
                    <a:pt x="7359" y="16963"/>
                    <a:pt x="7347" y="16903"/>
                  </a:cubicBezTo>
                  <a:cubicBezTo>
                    <a:pt x="7311" y="16796"/>
                    <a:pt x="7300" y="16677"/>
                    <a:pt x="7288" y="16558"/>
                  </a:cubicBezTo>
                  <a:lnTo>
                    <a:pt x="7264" y="16498"/>
                  </a:lnTo>
                  <a:cubicBezTo>
                    <a:pt x="7240" y="16320"/>
                    <a:pt x="7204" y="16117"/>
                    <a:pt x="7169" y="15903"/>
                  </a:cubicBezTo>
                  <a:cubicBezTo>
                    <a:pt x="7133" y="15748"/>
                    <a:pt x="7085" y="15582"/>
                    <a:pt x="7049" y="15427"/>
                  </a:cubicBezTo>
                  <a:lnTo>
                    <a:pt x="7026" y="15355"/>
                  </a:lnTo>
                  <a:lnTo>
                    <a:pt x="7026" y="15344"/>
                  </a:lnTo>
                  <a:cubicBezTo>
                    <a:pt x="6990" y="15153"/>
                    <a:pt x="6930" y="14951"/>
                    <a:pt x="6883" y="14748"/>
                  </a:cubicBezTo>
                  <a:cubicBezTo>
                    <a:pt x="6835" y="14558"/>
                    <a:pt x="6788" y="14343"/>
                    <a:pt x="6764" y="14177"/>
                  </a:cubicBezTo>
                  <a:lnTo>
                    <a:pt x="6764" y="14141"/>
                  </a:lnTo>
                  <a:lnTo>
                    <a:pt x="6764" y="14117"/>
                  </a:lnTo>
                  <a:lnTo>
                    <a:pt x="6764" y="14093"/>
                  </a:lnTo>
                  <a:lnTo>
                    <a:pt x="6764" y="14070"/>
                  </a:lnTo>
                  <a:lnTo>
                    <a:pt x="6764" y="14058"/>
                  </a:lnTo>
                  <a:lnTo>
                    <a:pt x="6764" y="14046"/>
                  </a:lnTo>
                  <a:lnTo>
                    <a:pt x="6764" y="14034"/>
                  </a:lnTo>
                  <a:lnTo>
                    <a:pt x="6764" y="14010"/>
                  </a:lnTo>
                  <a:cubicBezTo>
                    <a:pt x="6752" y="13998"/>
                    <a:pt x="6752" y="13974"/>
                    <a:pt x="6752" y="13950"/>
                  </a:cubicBezTo>
                  <a:cubicBezTo>
                    <a:pt x="6728" y="13855"/>
                    <a:pt x="6728" y="13748"/>
                    <a:pt x="6716" y="13653"/>
                  </a:cubicBezTo>
                  <a:cubicBezTo>
                    <a:pt x="6633" y="12736"/>
                    <a:pt x="6573" y="11974"/>
                    <a:pt x="6526" y="11295"/>
                  </a:cubicBezTo>
                  <a:cubicBezTo>
                    <a:pt x="6514" y="11069"/>
                    <a:pt x="6514" y="10879"/>
                    <a:pt x="6526" y="10700"/>
                  </a:cubicBezTo>
                  <a:cubicBezTo>
                    <a:pt x="6538" y="10617"/>
                    <a:pt x="6538" y="10545"/>
                    <a:pt x="6549" y="10474"/>
                  </a:cubicBezTo>
                  <a:lnTo>
                    <a:pt x="6549" y="10438"/>
                  </a:lnTo>
                  <a:cubicBezTo>
                    <a:pt x="6549" y="10414"/>
                    <a:pt x="6573" y="10402"/>
                    <a:pt x="6573" y="10367"/>
                  </a:cubicBezTo>
                  <a:cubicBezTo>
                    <a:pt x="6585" y="10343"/>
                    <a:pt x="6585" y="10295"/>
                    <a:pt x="6597" y="10260"/>
                  </a:cubicBezTo>
                  <a:cubicBezTo>
                    <a:pt x="6633" y="10200"/>
                    <a:pt x="6645" y="10141"/>
                    <a:pt x="6668" y="10081"/>
                  </a:cubicBezTo>
                  <a:cubicBezTo>
                    <a:pt x="6716" y="9998"/>
                    <a:pt x="6776" y="9902"/>
                    <a:pt x="6823" y="9831"/>
                  </a:cubicBezTo>
                  <a:cubicBezTo>
                    <a:pt x="6871" y="9771"/>
                    <a:pt x="6895" y="9724"/>
                    <a:pt x="6942" y="9688"/>
                  </a:cubicBezTo>
                  <a:lnTo>
                    <a:pt x="7169" y="9462"/>
                  </a:lnTo>
                  <a:cubicBezTo>
                    <a:pt x="7192" y="9414"/>
                    <a:pt x="7240" y="9390"/>
                    <a:pt x="7288" y="9343"/>
                  </a:cubicBezTo>
                  <a:cubicBezTo>
                    <a:pt x="7550" y="9069"/>
                    <a:pt x="7800" y="8759"/>
                    <a:pt x="8014" y="8414"/>
                  </a:cubicBezTo>
                  <a:cubicBezTo>
                    <a:pt x="8085" y="8295"/>
                    <a:pt x="8157" y="8164"/>
                    <a:pt x="8240" y="8033"/>
                  </a:cubicBezTo>
                  <a:cubicBezTo>
                    <a:pt x="8252" y="7974"/>
                    <a:pt x="8276" y="7926"/>
                    <a:pt x="8312" y="7878"/>
                  </a:cubicBezTo>
                  <a:cubicBezTo>
                    <a:pt x="8359" y="7795"/>
                    <a:pt x="8419" y="7700"/>
                    <a:pt x="8454" y="7616"/>
                  </a:cubicBezTo>
                  <a:cubicBezTo>
                    <a:pt x="8502" y="7545"/>
                    <a:pt x="8550" y="7450"/>
                    <a:pt x="8597" y="7378"/>
                  </a:cubicBezTo>
                  <a:cubicBezTo>
                    <a:pt x="8978" y="6712"/>
                    <a:pt x="9335" y="5961"/>
                    <a:pt x="9669" y="5188"/>
                  </a:cubicBezTo>
                  <a:cubicBezTo>
                    <a:pt x="9693" y="5104"/>
                    <a:pt x="9740" y="5009"/>
                    <a:pt x="9764" y="4926"/>
                  </a:cubicBezTo>
                  <a:cubicBezTo>
                    <a:pt x="9800" y="4830"/>
                    <a:pt x="9824" y="4747"/>
                    <a:pt x="9859" y="4640"/>
                  </a:cubicBezTo>
                  <a:cubicBezTo>
                    <a:pt x="9883" y="4521"/>
                    <a:pt x="9919" y="4414"/>
                    <a:pt x="9931" y="4306"/>
                  </a:cubicBezTo>
                  <a:cubicBezTo>
                    <a:pt x="9967" y="4187"/>
                    <a:pt x="9967" y="4092"/>
                    <a:pt x="9978" y="3997"/>
                  </a:cubicBezTo>
                  <a:cubicBezTo>
                    <a:pt x="9990" y="3794"/>
                    <a:pt x="9990" y="3580"/>
                    <a:pt x="10002" y="3378"/>
                  </a:cubicBezTo>
                  <a:cubicBezTo>
                    <a:pt x="10002" y="3199"/>
                    <a:pt x="10026" y="2997"/>
                    <a:pt x="10038" y="2818"/>
                  </a:cubicBezTo>
                  <a:lnTo>
                    <a:pt x="10038" y="2806"/>
                  </a:lnTo>
                  <a:cubicBezTo>
                    <a:pt x="10062" y="2580"/>
                    <a:pt x="10097" y="2342"/>
                    <a:pt x="10109" y="2104"/>
                  </a:cubicBezTo>
                  <a:cubicBezTo>
                    <a:pt x="10109" y="2009"/>
                    <a:pt x="10121" y="1913"/>
                    <a:pt x="10109" y="1806"/>
                  </a:cubicBezTo>
                  <a:cubicBezTo>
                    <a:pt x="10097" y="1711"/>
                    <a:pt x="10086" y="1604"/>
                    <a:pt x="10050" y="1497"/>
                  </a:cubicBezTo>
                  <a:cubicBezTo>
                    <a:pt x="9990" y="1306"/>
                    <a:pt x="9919" y="1092"/>
                    <a:pt x="9812" y="913"/>
                  </a:cubicBezTo>
                  <a:cubicBezTo>
                    <a:pt x="9752" y="818"/>
                    <a:pt x="9645" y="711"/>
                    <a:pt x="9550" y="651"/>
                  </a:cubicBezTo>
                  <a:cubicBezTo>
                    <a:pt x="9476" y="605"/>
                    <a:pt x="9388" y="588"/>
                    <a:pt x="9296" y="588"/>
                  </a:cubicBezTo>
                  <a:cubicBezTo>
                    <a:pt x="9270" y="588"/>
                    <a:pt x="9243" y="589"/>
                    <a:pt x="9216" y="592"/>
                  </a:cubicBezTo>
                  <a:cubicBezTo>
                    <a:pt x="9026" y="604"/>
                    <a:pt x="8859" y="735"/>
                    <a:pt x="8728" y="889"/>
                  </a:cubicBezTo>
                  <a:cubicBezTo>
                    <a:pt x="8597" y="1032"/>
                    <a:pt x="8478" y="1187"/>
                    <a:pt x="8359" y="1330"/>
                  </a:cubicBezTo>
                  <a:cubicBezTo>
                    <a:pt x="8276" y="1425"/>
                    <a:pt x="8192" y="1508"/>
                    <a:pt x="8097" y="1592"/>
                  </a:cubicBezTo>
                  <a:cubicBezTo>
                    <a:pt x="8062" y="1628"/>
                    <a:pt x="8014" y="1675"/>
                    <a:pt x="7954" y="1711"/>
                  </a:cubicBezTo>
                  <a:cubicBezTo>
                    <a:pt x="7942" y="1711"/>
                    <a:pt x="7919" y="1723"/>
                    <a:pt x="7895" y="1735"/>
                  </a:cubicBezTo>
                  <a:cubicBezTo>
                    <a:pt x="7883" y="1735"/>
                    <a:pt x="7859" y="1747"/>
                    <a:pt x="7847" y="1747"/>
                  </a:cubicBezTo>
                  <a:cubicBezTo>
                    <a:pt x="7835" y="1747"/>
                    <a:pt x="7800" y="1770"/>
                    <a:pt x="7788" y="1770"/>
                  </a:cubicBezTo>
                  <a:lnTo>
                    <a:pt x="7657" y="1770"/>
                  </a:lnTo>
                  <a:cubicBezTo>
                    <a:pt x="7621" y="1770"/>
                    <a:pt x="7597" y="1747"/>
                    <a:pt x="7561" y="1747"/>
                  </a:cubicBezTo>
                  <a:cubicBezTo>
                    <a:pt x="7538" y="1735"/>
                    <a:pt x="7502" y="1735"/>
                    <a:pt x="7478" y="1723"/>
                  </a:cubicBezTo>
                  <a:cubicBezTo>
                    <a:pt x="7442" y="1723"/>
                    <a:pt x="7419" y="1711"/>
                    <a:pt x="7383" y="1687"/>
                  </a:cubicBezTo>
                  <a:cubicBezTo>
                    <a:pt x="7347" y="1675"/>
                    <a:pt x="7311" y="1663"/>
                    <a:pt x="7264" y="1628"/>
                  </a:cubicBezTo>
                  <a:cubicBezTo>
                    <a:pt x="7192" y="1592"/>
                    <a:pt x="7133" y="1532"/>
                    <a:pt x="7061" y="1473"/>
                  </a:cubicBezTo>
                  <a:cubicBezTo>
                    <a:pt x="6990" y="1413"/>
                    <a:pt x="6907" y="1354"/>
                    <a:pt x="6823" y="1306"/>
                  </a:cubicBezTo>
                  <a:cubicBezTo>
                    <a:pt x="6752" y="1270"/>
                    <a:pt x="6657" y="1247"/>
                    <a:pt x="6573" y="1247"/>
                  </a:cubicBezTo>
                  <a:cubicBezTo>
                    <a:pt x="6466" y="1247"/>
                    <a:pt x="6359" y="1258"/>
                    <a:pt x="6276" y="1306"/>
                  </a:cubicBezTo>
                  <a:cubicBezTo>
                    <a:pt x="6180" y="1330"/>
                    <a:pt x="6097" y="1378"/>
                    <a:pt x="6002" y="1437"/>
                  </a:cubicBezTo>
                  <a:cubicBezTo>
                    <a:pt x="5835" y="1544"/>
                    <a:pt x="5692" y="1651"/>
                    <a:pt x="5561" y="1794"/>
                  </a:cubicBezTo>
                  <a:cubicBezTo>
                    <a:pt x="5478" y="1889"/>
                    <a:pt x="5418" y="1961"/>
                    <a:pt x="5383" y="2044"/>
                  </a:cubicBezTo>
                  <a:cubicBezTo>
                    <a:pt x="5335" y="2128"/>
                    <a:pt x="5287" y="2211"/>
                    <a:pt x="5240" y="2306"/>
                  </a:cubicBezTo>
                  <a:cubicBezTo>
                    <a:pt x="5228" y="2342"/>
                    <a:pt x="5204" y="2401"/>
                    <a:pt x="5180" y="2449"/>
                  </a:cubicBezTo>
                  <a:cubicBezTo>
                    <a:pt x="5097" y="2318"/>
                    <a:pt x="5002" y="2199"/>
                    <a:pt x="4906" y="2080"/>
                  </a:cubicBezTo>
                  <a:cubicBezTo>
                    <a:pt x="4787" y="1925"/>
                    <a:pt x="4633" y="1794"/>
                    <a:pt x="4466" y="1687"/>
                  </a:cubicBezTo>
                  <a:cubicBezTo>
                    <a:pt x="4132" y="1497"/>
                    <a:pt x="3740" y="1413"/>
                    <a:pt x="3370" y="1294"/>
                  </a:cubicBezTo>
                  <a:cubicBezTo>
                    <a:pt x="3275" y="1247"/>
                    <a:pt x="3192" y="1211"/>
                    <a:pt x="3097" y="1175"/>
                  </a:cubicBezTo>
                  <a:cubicBezTo>
                    <a:pt x="3037" y="1127"/>
                    <a:pt x="3001" y="1092"/>
                    <a:pt x="2942" y="1068"/>
                  </a:cubicBezTo>
                  <a:cubicBezTo>
                    <a:pt x="2847" y="1008"/>
                    <a:pt x="2775" y="949"/>
                    <a:pt x="2680" y="877"/>
                  </a:cubicBezTo>
                  <a:cubicBezTo>
                    <a:pt x="2561" y="770"/>
                    <a:pt x="2442" y="651"/>
                    <a:pt x="2347" y="532"/>
                  </a:cubicBezTo>
                  <a:lnTo>
                    <a:pt x="2168" y="354"/>
                  </a:lnTo>
                  <a:cubicBezTo>
                    <a:pt x="2025" y="235"/>
                    <a:pt x="1906" y="115"/>
                    <a:pt x="1751" y="56"/>
                  </a:cubicBezTo>
                  <a:cubicBezTo>
                    <a:pt x="1654" y="19"/>
                    <a:pt x="1548" y="0"/>
                    <a:pt x="14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68;p60">
              <a:extLst>
                <a:ext uri="{FF2B5EF4-FFF2-40B4-BE49-F238E27FC236}">
                  <a16:creationId xmlns:a16="http://schemas.microsoft.com/office/drawing/2014/main" id="{8F1BDE24-058B-4342-8AB8-095C15A0FC69}"/>
                </a:ext>
              </a:extLst>
            </p:cNvPr>
            <p:cNvSpPr/>
            <p:nvPr/>
          </p:nvSpPr>
          <p:spPr>
            <a:xfrm>
              <a:off x="6785350" y="3188925"/>
              <a:ext cx="4500" cy="4225"/>
            </a:xfrm>
            <a:custGeom>
              <a:avLst/>
              <a:gdLst/>
              <a:ahLst/>
              <a:cxnLst/>
              <a:rect l="l" t="t" r="r" b="b"/>
              <a:pathLst>
                <a:path w="180" h="169" extrusionOk="0">
                  <a:moveTo>
                    <a:pt x="120" y="0"/>
                  </a:moveTo>
                  <a:cubicBezTo>
                    <a:pt x="96" y="0"/>
                    <a:pt x="84" y="0"/>
                    <a:pt x="49" y="12"/>
                  </a:cubicBezTo>
                  <a:cubicBezTo>
                    <a:pt x="25" y="36"/>
                    <a:pt x="1" y="95"/>
                    <a:pt x="37" y="131"/>
                  </a:cubicBezTo>
                  <a:cubicBezTo>
                    <a:pt x="49" y="157"/>
                    <a:pt x="72" y="168"/>
                    <a:pt x="95" y="168"/>
                  </a:cubicBezTo>
                  <a:cubicBezTo>
                    <a:pt x="114" y="168"/>
                    <a:pt x="133" y="160"/>
                    <a:pt x="144" y="143"/>
                  </a:cubicBezTo>
                  <a:cubicBezTo>
                    <a:pt x="168" y="119"/>
                    <a:pt x="179" y="60"/>
                    <a:pt x="156" y="24"/>
                  </a:cubicBezTo>
                  <a:cubicBezTo>
                    <a:pt x="156" y="12"/>
                    <a:pt x="144" y="0"/>
                    <a:pt x="1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69;p60">
              <a:extLst>
                <a:ext uri="{FF2B5EF4-FFF2-40B4-BE49-F238E27FC236}">
                  <a16:creationId xmlns:a16="http://schemas.microsoft.com/office/drawing/2014/main" id="{DA946580-BD2D-426E-9387-FA3EB2F9C1F0}"/>
                </a:ext>
              </a:extLst>
            </p:cNvPr>
            <p:cNvSpPr/>
            <p:nvPr/>
          </p:nvSpPr>
          <p:spPr>
            <a:xfrm>
              <a:off x="6808275" y="2817875"/>
              <a:ext cx="217025" cy="389425"/>
            </a:xfrm>
            <a:custGeom>
              <a:avLst/>
              <a:gdLst/>
              <a:ahLst/>
              <a:cxnLst/>
              <a:rect l="l" t="t" r="r" b="b"/>
              <a:pathLst>
                <a:path w="8681" h="15577" extrusionOk="0">
                  <a:moveTo>
                    <a:pt x="5186" y="0"/>
                  </a:moveTo>
                  <a:cubicBezTo>
                    <a:pt x="4981" y="0"/>
                    <a:pt x="4774" y="55"/>
                    <a:pt x="4596" y="150"/>
                  </a:cubicBezTo>
                  <a:cubicBezTo>
                    <a:pt x="4501" y="209"/>
                    <a:pt x="4394" y="269"/>
                    <a:pt x="4323" y="352"/>
                  </a:cubicBezTo>
                  <a:cubicBezTo>
                    <a:pt x="4275" y="388"/>
                    <a:pt x="4239" y="436"/>
                    <a:pt x="4204" y="471"/>
                  </a:cubicBezTo>
                  <a:cubicBezTo>
                    <a:pt x="4144" y="531"/>
                    <a:pt x="4096" y="578"/>
                    <a:pt x="4061" y="638"/>
                  </a:cubicBezTo>
                  <a:cubicBezTo>
                    <a:pt x="3858" y="852"/>
                    <a:pt x="3668" y="1043"/>
                    <a:pt x="3465" y="1233"/>
                  </a:cubicBezTo>
                  <a:cubicBezTo>
                    <a:pt x="3430" y="1269"/>
                    <a:pt x="3418" y="1281"/>
                    <a:pt x="3382" y="1293"/>
                  </a:cubicBezTo>
                  <a:lnTo>
                    <a:pt x="3203" y="1293"/>
                  </a:lnTo>
                  <a:cubicBezTo>
                    <a:pt x="3192" y="1293"/>
                    <a:pt x="3180" y="1281"/>
                    <a:pt x="3168" y="1281"/>
                  </a:cubicBezTo>
                  <a:cubicBezTo>
                    <a:pt x="3144" y="1269"/>
                    <a:pt x="3144" y="1269"/>
                    <a:pt x="3132" y="1269"/>
                  </a:cubicBezTo>
                  <a:cubicBezTo>
                    <a:pt x="3120" y="1269"/>
                    <a:pt x="3120" y="1245"/>
                    <a:pt x="3108" y="1245"/>
                  </a:cubicBezTo>
                  <a:cubicBezTo>
                    <a:pt x="3061" y="1221"/>
                    <a:pt x="3013" y="1174"/>
                    <a:pt x="2989" y="1126"/>
                  </a:cubicBezTo>
                  <a:cubicBezTo>
                    <a:pt x="2953" y="1090"/>
                    <a:pt x="2906" y="1043"/>
                    <a:pt x="2882" y="995"/>
                  </a:cubicBezTo>
                  <a:cubicBezTo>
                    <a:pt x="2846" y="948"/>
                    <a:pt x="2822" y="924"/>
                    <a:pt x="2775" y="924"/>
                  </a:cubicBezTo>
                  <a:cubicBezTo>
                    <a:pt x="2765" y="922"/>
                    <a:pt x="2755" y="921"/>
                    <a:pt x="2745" y="921"/>
                  </a:cubicBezTo>
                  <a:cubicBezTo>
                    <a:pt x="2700" y="921"/>
                    <a:pt x="2664" y="944"/>
                    <a:pt x="2644" y="983"/>
                  </a:cubicBezTo>
                  <a:cubicBezTo>
                    <a:pt x="2608" y="1031"/>
                    <a:pt x="2608" y="1090"/>
                    <a:pt x="2644" y="1126"/>
                  </a:cubicBezTo>
                  <a:cubicBezTo>
                    <a:pt x="2656" y="1150"/>
                    <a:pt x="2668" y="1174"/>
                    <a:pt x="2691" y="1186"/>
                  </a:cubicBezTo>
                  <a:cubicBezTo>
                    <a:pt x="2715" y="1233"/>
                    <a:pt x="2763" y="1281"/>
                    <a:pt x="2787" y="1329"/>
                  </a:cubicBezTo>
                  <a:cubicBezTo>
                    <a:pt x="2822" y="1364"/>
                    <a:pt x="2870" y="1424"/>
                    <a:pt x="2930" y="1471"/>
                  </a:cubicBezTo>
                  <a:cubicBezTo>
                    <a:pt x="2965" y="1531"/>
                    <a:pt x="3049" y="1567"/>
                    <a:pt x="3132" y="1579"/>
                  </a:cubicBezTo>
                  <a:cubicBezTo>
                    <a:pt x="3156" y="1583"/>
                    <a:pt x="3181" y="1584"/>
                    <a:pt x="3205" y="1584"/>
                  </a:cubicBezTo>
                  <a:cubicBezTo>
                    <a:pt x="3254" y="1584"/>
                    <a:pt x="3299" y="1579"/>
                    <a:pt x="3323" y="1579"/>
                  </a:cubicBezTo>
                  <a:cubicBezTo>
                    <a:pt x="3370" y="1567"/>
                    <a:pt x="3442" y="1543"/>
                    <a:pt x="3501" y="1519"/>
                  </a:cubicBezTo>
                  <a:cubicBezTo>
                    <a:pt x="3525" y="1519"/>
                    <a:pt x="3525" y="1507"/>
                    <a:pt x="3537" y="1507"/>
                  </a:cubicBezTo>
                  <a:cubicBezTo>
                    <a:pt x="3561" y="1483"/>
                    <a:pt x="3584" y="1471"/>
                    <a:pt x="3596" y="1459"/>
                  </a:cubicBezTo>
                  <a:lnTo>
                    <a:pt x="3608" y="1448"/>
                  </a:lnTo>
                  <a:cubicBezTo>
                    <a:pt x="3680" y="1388"/>
                    <a:pt x="3739" y="1305"/>
                    <a:pt x="3799" y="1245"/>
                  </a:cubicBezTo>
                  <a:lnTo>
                    <a:pt x="3858" y="1186"/>
                  </a:lnTo>
                  <a:cubicBezTo>
                    <a:pt x="3918" y="1126"/>
                    <a:pt x="4001" y="1055"/>
                    <a:pt x="4061" y="983"/>
                  </a:cubicBezTo>
                  <a:lnTo>
                    <a:pt x="4073" y="971"/>
                  </a:lnTo>
                  <a:cubicBezTo>
                    <a:pt x="4132" y="888"/>
                    <a:pt x="4204" y="817"/>
                    <a:pt x="4263" y="745"/>
                  </a:cubicBezTo>
                  <a:lnTo>
                    <a:pt x="4311" y="686"/>
                  </a:lnTo>
                  <a:cubicBezTo>
                    <a:pt x="4358" y="638"/>
                    <a:pt x="4394" y="578"/>
                    <a:pt x="4442" y="531"/>
                  </a:cubicBezTo>
                  <a:cubicBezTo>
                    <a:pt x="4477" y="507"/>
                    <a:pt x="4501" y="495"/>
                    <a:pt x="4537" y="459"/>
                  </a:cubicBezTo>
                  <a:cubicBezTo>
                    <a:pt x="4549" y="459"/>
                    <a:pt x="4549" y="447"/>
                    <a:pt x="4561" y="447"/>
                  </a:cubicBezTo>
                  <a:cubicBezTo>
                    <a:pt x="4573" y="447"/>
                    <a:pt x="4573" y="436"/>
                    <a:pt x="4596" y="436"/>
                  </a:cubicBezTo>
                  <a:lnTo>
                    <a:pt x="4680" y="388"/>
                  </a:lnTo>
                  <a:cubicBezTo>
                    <a:pt x="4692" y="376"/>
                    <a:pt x="4692" y="376"/>
                    <a:pt x="4716" y="376"/>
                  </a:cubicBezTo>
                  <a:lnTo>
                    <a:pt x="4847" y="328"/>
                  </a:lnTo>
                  <a:cubicBezTo>
                    <a:pt x="4894" y="316"/>
                    <a:pt x="4930" y="316"/>
                    <a:pt x="4989" y="293"/>
                  </a:cubicBezTo>
                  <a:cubicBezTo>
                    <a:pt x="5037" y="281"/>
                    <a:pt x="5085" y="281"/>
                    <a:pt x="5132" y="281"/>
                  </a:cubicBezTo>
                  <a:lnTo>
                    <a:pt x="5263" y="281"/>
                  </a:lnTo>
                  <a:cubicBezTo>
                    <a:pt x="5287" y="281"/>
                    <a:pt x="5335" y="293"/>
                    <a:pt x="5370" y="293"/>
                  </a:cubicBezTo>
                  <a:cubicBezTo>
                    <a:pt x="5394" y="293"/>
                    <a:pt x="5442" y="316"/>
                    <a:pt x="5466" y="328"/>
                  </a:cubicBezTo>
                  <a:lnTo>
                    <a:pt x="5561" y="376"/>
                  </a:lnTo>
                  <a:cubicBezTo>
                    <a:pt x="5585" y="400"/>
                    <a:pt x="5620" y="412"/>
                    <a:pt x="5644" y="436"/>
                  </a:cubicBezTo>
                  <a:cubicBezTo>
                    <a:pt x="5680" y="447"/>
                    <a:pt x="5704" y="459"/>
                    <a:pt x="5739" y="495"/>
                  </a:cubicBezTo>
                  <a:cubicBezTo>
                    <a:pt x="5763" y="519"/>
                    <a:pt x="5799" y="555"/>
                    <a:pt x="5823" y="590"/>
                  </a:cubicBezTo>
                  <a:cubicBezTo>
                    <a:pt x="5906" y="697"/>
                    <a:pt x="5990" y="805"/>
                    <a:pt x="6097" y="948"/>
                  </a:cubicBezTo>
                  <a:lnTo>
                    <a:pt x="6109" y="983"/>
                  </a:lnTo>
                  <a:cubicBezTo>
                    <a:pt x="6180" y="1102"/>
                    <a:pt x="6275" y="1221"/>
                    <a:pt x="6382" y="1329"/>
                  </a:cubicBezTo>
                  <a:cubicBezTo>
                    <a:pt x="6513" y="1471"/>
                    <a:pt x="6656" y="1579"/>
                    <a:pt x="6811" y="1602"/>
                  </a:cubicBezTo>
                  <a:cubicBezTo>
                    <a:pt x="6882" y="1638"/>
                    <a:pt x="6978" y="1638"/>
                    <a:pt x="7061" y="1638"/>
                  </a:cubicBezTo>
                  <a:cubicBezTo>
                    <a:pt x="7109" y="1638"/>
                    <a:pt x="7168" y="1626"/>
                    <a:pt x="7216" y="1626"/>
                  </a:cubicBezTo>
                  <a:lnTo>
                    <a:pt x="7228" y="1626"/>
                  </a:lnTo>
                  <a:cubicBezTo>
                    <a:pt x="7299" y="1626"/>
                    <a:pt x="7371" y="1602"/>
                    <a:pt x="7454" y="1590"/>
                  </a:cubicBezTo>
                  <a:cubicBezTo>
                    <a:pt x="7549" y="1567"/>
                    <a:pt x="7644" y="1543"/>
                    <a:pt x="7752" y="1543"/>
                  </a:cubicBezTo>
                  <a:lnTo>
                    <a:pt x="7823" y="1543"/>
                  </a:lnTo>
                  <a:cubicBezTo>
                    <a:pt x="7835" y="1567"/>
                    <a:pt x="7871" y="1567"/>
                    <a:pt x="7883" y="1567"/>
                  </a:cubicBezTo>
                  <a:lnTo>
                    <a:pt x="7906" y="1567"/>
                  </a:lnTo>
                  <a:cubicBezTo>
                    <a:pt x="7930" y="1567"/>
                    <a:pt x="7930" y="1579"/>
                    <a:pt x="7942" y="1579"/>
                  </a:cubicBezTo>
                  <a:cubicBezTo>
                    <a:pt x="7954" y="1579"/>
                    <a:pt x="7954" y="1590"/>
                    <a:pt x="7966" y="1590"/>
                  </a:cubicBezTo>
                  <a:lnTo>
                    <a:pt x="7990" y="1602"/>
                  </a:lnTo>
                  <a:lnTo>
                    <a:pt x="8014" y="1638"/>
                  </a:lnTo>
                  <a:cubicBezTo>
                    <a:pt x="8025" y="1650"/>
                    <a:pt x="8025" y="1662"/>
                    <a:pt x="8049" y="1686"/>
                  </a:cubicBezTo>
                  <a:cubicBezTo>
                    <a:pt x="8061" y="1710"/>
                    <a:pt x="8073" y="1721"/>
                    <a:pt x="8085" y="1757"/>
                  </a:cubicBezTo>
                  <a:cubicBezTo>
                    <a:pt x="8109" y="1805"/>
                    <a:pt x="8133" y="1864"/>
                    <a:pt x="8145" y="1924"/>
                  </a:cubicBezTo>
                  <a:cubicBezTo>
                    <a:pt x="8168" y="1983"/>
                    <a:pt x="8180" y="2055"/>
                    <a:pt x="8192" y="2114"/>
                  </a:cubicBezTo>
                  <a:cubicBezTo>
                    <a:pt x="8204" y="2162"/>
                    <a:pt x="8204" y="2198"/>
                    <a:pt x="8204" y="2245"/>
                  </a:cubicBezTo>
                  <a:lnTo>
                    <a:pt x="8204" y="2317"/>
                  </a:lnTo>
                  <a:cubicBezTo>
                    <a:pt x="8204" y="2352"/>
                    <a:pt x="8192" y="2364"/>
                    <a:pt x="8192" y="2400"/>
                  </a:cubicBezTo>
                  <a:lnTo>
                    <a:pt x="8192" y="2412"/>
                  </a:lnTo>
                  <a:lnTo>
                    <a:pt x="8192" y="2424"/>
                  </a:lnTo>
                  <a:cubicBezTo>
                    <a:pt x="8192" y="2436"/>
                    <a:pt x="8180" y="2460"/>
                    <a:pt x="8180" y="2472"/>
                  </a:cubicBezTo>
                  <a:lnTo>
                    <a:pt x="8168" y="2483"/>
                  </a:lnTo>
                  <a:lnTo>
                    <a:pt x="8145" y="2495"/>
                  </a:lnTo>
                  <a:cubicBezTo>
                    <a:pt x="8145" y="2519"/>
                    <a:pt x="8133" y="2519"/>
                    <a:pt x="8133" y="2519"/>
                  </a:cubicBezTo>
                  <a:cubicBezTo>
                    <a:pt x="8121" y="2531"/>
                    <a:pt x="8121" y="2531"/>
                    <a:pt x="8109" y="2531"/>
                  </a:cubicBezTo>
                  <a:cubicBezTo>
                    <a:pt x="8085" y="2543"/>
                    <a:pt x="8073" y="2543"/>
                    <a:pt x="8061" y="2543"/>
                  </a:cubicBezTo>
                  <a:lnTo>
                    <a:pt x="8002" y="2543"/>
                  </a:lnTo>
                  <a:cubicBezTo>
                    <a:pt x="7942" y="2543"/>
                    <a:pt x="7895" y="2531"/>
                    <a:pt x="7835" y="2531"/>
                  </a:cubicBezTo>
                  <a:lnTo>
                    <a:pt x="7418" y="2531"/>
                  </a:lnTo>
                  <a:cubicBezTo>
                    <a:pt x="7295" y="2523"/>
                    <a:pt x="7172" y="2509"/>
                    <a:pt x="7049" y="2509"/>
                  </a:cubicBezTo>
                  <a:cubicBezTo>
                    <a:pt x="6993" y="2509"/>
                    <a:pt x="6938" y="2512"/>
                    <a:pt x="6882" y="2519"/>
                  </a:cubicBezTo>
                  <a:cubicBezTo>
                    <a:pt x="6454" y="2555"/>
                    <a:pt x="6049" y="2710"/>
                    <a:pt x="5704" y="2960"/>
                  </a:cubicBezTo>
                  <a:cubicBezTo>
                    <a:pt x="5668" y="2972"/>
                    <a:pt x="5632" y="3007"/>
                    <a:pt x="5609" y="3031"/>
                  </a:cubicBezTo>
                  <a:cubicBezTo>
                    <a:pt x="5382" y="3234"/>
                    <a:pt x="5216" y="3388"/>
                    <a:pt x="5097" y="3555"/>
                  </a:cubicBezTo>
                  <a:cubicBezTo>
                    <a:pt x="5025" y="3650"/>
                    <a:pt x="4977" y="3757"/>
                    <a:pt x="4930" y="3865"/>
                  </a:cubicBezTo>
                  <a:cubicBezTo>
                    <a:pt x="4906" y="3948"/>
                    <a:pt x="4894" y="4019"/>
                    <a:pt x="4870" y="4079"/>
                  </a:cubicBezTo>
                  <a:lnTo>
                    <a:pt x="4835" y="4246"/>
                  </a:lnTo>
                  <a:cubicBezTo>
                    <a:pt x="4799" y="4341"/>
                    <a:pt x="4775" y="4460"/>
                    <a:pt x="4739" y="4579"/>
                  </a:cubicBezTo>
                  <a:cubicBezTo>
                    <a:pt x="4727" y="4615"/>
                    <a:pt x="4727" y="4627"/>
                    <a:pt x="4716" y="4662"/>
                  </a:cubicBezTo>
                  <a:lnTo>
                    <a:pt x="4692" y="4686"/>
                  </a:lnTo>
                  <a:lnTo>
                    <a:pt x="4680" y="4734"/>
                  </a:lnTo>
                  <a:cubicBezTo>
                    <a:pt x="4668" y="4746"/>
                    <a:pt x="4668" y="4781"/>
                    <a:pt x="4656" y="4805"/>
                  </a:cubicBezTo>
                  <a:lnTo>
                    <a:pt x="4632" y="4865"/>
                  </a:lnTo>
                  <a:cubicBezTo>
                    <a:pt x="4620" y="4924"/>
                    <a:pt x="4596" y="4972"/>
                    <a:pt x="4573" y="5031"/>
                  </a:cubicBezTo>
                  <a:cubicBezTo>
                    <a:pt x="4561" y="5091"/>
                    <a:pt x="4537" y="5139"/>
                    <a:pt x="4513" y="5174"/>
                  </a:cubicBezTo>
                  <a:lnTo>
                    <a:pt x="4501" y="5222"/>
                  </a:lnTo>
                  <a:cubicBezTo>
                    <a:pt x="4501" y="5258"/>
                    <a:pt x="4489" y="5281"/>
                    <a:pt x="4477" y="5317"/>
                  </a:cubicBezTo>
                  <a:lnTo>
                    <a:pt x="4370" y="5520"/>
                  </a:lnTo>
                  <a:lnTo>
                    <a:pt x="4335" y="5591"/>
                  </a:lnTo>
                  <a:lnTo>
                    <a:pt x="4251" y="5758"/>
                  </a:lnTo>
                  <a:lnTo>
                    <a:pt x="4192" y="5877"/>
                  </a:lnTo>
                  <a:cubicBezTo>
                    <a:pt x="4156" y="5936"/>
                    <a:pt x="4120" y="5996"/>
                    <a:pt x="4085" y="6055"/>
                  </a:cubicBezTo>
                  <a:cubicBezTo>
                    <a:pt x="4073" y="6067"/>
                    <a:pt x="4061" y="6103"/>
                    <a:pt x="4037" y="6127"/>
                  </a:cubicBezTo>
                  <a:cubicBezTo>
                    <a:pt x="4013" y="6198"/>
                    <a:pt x="3965" y="6246"/>
                    <a:pt x="3942" y="6305"/>
                  </a:cubicBezTo>
                  <a:cubicBezTo>
                    <a:pt x="3918" y="6341"/>
                    <a:pt x="3906" y="6353"/>
                    <a:pt x="3894" y="6389"/>
                  </a:cubicBezTo>
                  <a:cubicBezTo>
                    <a:pt x="3858" y="6448"/>
                    <a:pt x="3834" y="6496"/>
                    <a:pt x="3799" y="6532"/>
                  </a:cubicBezTo>
                  <a:lnTo>
                    <a:pt x="3763" y="6603"/>
                  </a:lnTo>
                  <a:cubicBezTo>
                    <a:pt x="3727" y="6639"/>
                    <a:pt x="3715" y="6651"/>
                    <a:pt x="3704" y="6686"/>
                  </a:cubicBezTo>
                  <a:cubicBezTo>
                    <a:pt x="3656" y="6722"/>
                    <a:pt x="3620" y="6770"/>
                    <a:pt x="3596" y="6817"/>
                  </a:cubicBezTo>
                  <a:lnTo>
                    <a:pt x="3549" y="6877"/>
                  </a:lnTo>
                  <a:lnTo>
                    <a:pt x="3501" y="6936"/>
                  </a:lnTo>
                  <a:lnTo>
                    <a:pt x="3477" y="6960"/>
                  </a:lnTo>
                  <a:cubicBezTo>
                    <a:pt x="3465" y="6996"/>
                    <a:pt x="3430" y="7008"/>
                    <a:pt x="3418" y="7044"/>
                  </a:cubicBezTo>
                  <a:cubicBezTo>
                    <a:pt x="3382" y="7067"/>
                    <a:pt x="3370" y="7103"/>
                    <a:pt x="3346" y="7127"/>
                  </a:cubicBezTo>
                  <a:cubicBezTo>
                    <a:pt x="3311" y="7174"/>
                    <a:pt x="3287" y="7222"/>
                    <a:pt x="3239" y="7258"/>
                  </a:cubicBezTo>
                  <a:lnTo>
                    <a:pt x="3168" y="7341"/>
                  </a:lnTo>
                  <a:cubicBezTo>
                    <a:pt x="3132" y="7377"/>
                    <a:pt x="3084" y="7413"/>
                    <a:pt x="3061" y="7460"/>
                  </a:cubicBezTo>
                  <a:lnTo>
                    <a:pt x="3061" y="7436"/>
                  </a:lnTo>
                  <a:lnTo>
                    <a:pt x="3049" y="7460"/>
                  </a:lnTo>
                  <a:lnTo>
                    <a:pt x="3025" y="7472"/>
                  </a:lnTo>
                  <a:cubicBezTo>
                    <a:pt x="2930" y="7579"/>
                    <a:pt x="2834" y="7686"/>
                    <a:pt x="2751" y="7794"/>
                  </a:cubicBezTo>
                  <a:cubicBezTo>
                    <a:pt x="2691" y="7877"/>
                    <a:pt x="2644" y="7960"/>
                    <a:pt x="2584" y="8032"/>
                  </a:cubicBezTo>
                  <a:cubicBezTo>
                    <a:pt x="2549" y="8067"/>
                    <a:pt x="2525" y="8115"/>
                    <a:pt x="2489" y="8151"/>
                  </a:cubicBezTo>
                  <a:lnTo>
                    <a:pt x="2453" y="8234"/>
                  </a:lnTo>
                  <a:cubicBezTo>
                    <a:pt x="2430" y="8270"/>
                    <a:pt x="2406" y="8306"/>
                    <a:pt x="2370" y="8353"/>
                  </a:cubicBezTo>
                  <a:cubicBezTo>
                    <a:pt x="2370" y="8365"/>
                    <a:pt x="2358" y="8365"/>
                    <a:pt x="2358" y="8377"/>
                  </a:cubicBezTo>
                  <a:cubicBezTo>
                    <a:pt x="2310" y="8437"/>
                    <a:pt x="2275" y="8508"/>
                    <a:pt x="2239" y="8568"/>
                  </a:cubicBezTo>
                  <a:cubicBezTo>
                    <a:pt x="2191" y="8663"/>
                    <a:pt x="2156" y="8770"/>
                    <a:pt x="2120" y="8841"/>
                  </a:cubicBezTo>
                  <a:cubicBezTo>
                    <a:pt x="2096" y="8913"/>
                    <a:pt x="2060" y="9008"/>
                    <a:pt x="2037" y="9079"/>
                  </a:cubicBezTo>
                  <a:lnTo>
                    <a:pt x="2013" y="9103"/>
                  </a:lnTo>
                  <a:cubicBezTo>
                    <a:pt x="1989" y="9199"/>
                    <a:pt x="1953" y="9270"/>
                    <a:pt x="1929" y="9365"/>
                  </a:cubicBezTo>
                  <a:cubicBezTo>
                    <a:pt x="1894" y="9449"/>
                    <a:pt x="1858" y="9544"/>
                    <a:pt x="1822" y="9627"/>
                  </a:cubicBezTo>
                  <a:cubicBezTo>
                    <a:pt x="1751" y="9794"/>
                    <a:pt x="1691" y="9972"/>
                    <a:pt x="1632" y="10151"/>
                  </a:cubicBezTo>
                  <a:cubicBezTo>
                    <a:pt x="1596" y="10258"/>
                    <a:pt x="1572" y="10377"/>
                    <a:pt x="1537" y="10473"/>
                  </a:cubicBezTo>
                  <a:lnTo>
                    <a:pt x="1525" y="10556"/>
                  </a:lnTo>
                  <a:cubicBezTo>
                    <a:pt x="1501" y="10699"/>
                    <a:pt x="1453" y="10830"/>
                    <a:pt x="1418" y="10937"/>
                  </a:cubicBezTo>
                  <a:lnTo>
                    <a:pt x="1406" y="10973"/>
                  </a:lnTo>
                  <a:cubicBezTo>
                    <a:pt x="1394" y="11032"/>
                    <a:pt x="1382" y="11080"/>
                    <a:pt x="1346" y="11139"/>
                  </a:cubicBezTo>
                  <a:cubicBezTo>
                    <a:pt x="1322" y="11211"/>
                    <a:pt x="1287" y="11270"/>
                    <a:pt x="1263" y="11342"/>
                  </a:cubicBezTo>
                  <a:cubicBezTo>
                    <a:pt x="1203" y="11508"/>
                    <a:pt x="1144" y="11639"/>
                    <a:pt x="1108" y="11794"/>
                  </a:cubicBezTo>
                  <a:cubicBezTo>
                    <a:pt x="1025" y="12151"/>
                    <a:pt x="1001" y="12520"/>
                    <a:pt x="1001" y="12830"/>
                  </a:cubicBezTo>
                  <a:cubicBezTo>
                    <a:pt x="1001" y="12997"/>
                    <a:pt x="1001" y="13175"/>
                    <a:pt x="989" y="13342"/>
                  </a:cubicBezTo>
                  <a:lnTo>
                    <a:pt x="941" y="13830"/>
                  </a:lnTo>
                  <a:cubicBezTo>
                    <a:pt x="929" y="13913"/>
                    <a:pt x="917" y="14021"/>
                    <a:pt x="906" y="14128"/>
                  </a:cubicBezTo>
                  <a:lnTo>
                    <a:pt x="858" y="14306"/>
                  </a:lnTo>
                  <a:cubicBezTo>
                    <a:pt x="834" y="14378"/>
                    <a:pt x="798" y="14437"/>
                    <a:pt x="775" y="14497"/>
                  </a:cubicBezTo>
                  <a:lnTo>
                    <a:pt x="739" y="14544"/>
                  </a:lnTo>
                  <a:cubicBezTo>
                    <a:pt x="727" y="14556"/>
                    <a:pt x="715" y="14580"/>
                    <a:pt x="691" y="14616"/>
                  </a:cubicBezTo>
                  <a:cubicBezTo>
                    <a:pt x="679" y="14640"/>
                    <a:pt x="644" y="14687"/>
                    <a:pt x="632" y="14723"/>
                  </a:cubicBezTo>
                  <a:cubicBezTo>
                    <a:pt x="620" y="14747"/>
                    <a:pt x="584" y="14783"/>
                    <a:pt x="572" y="14806"/>
                  </a:cubicBezTo>
                  <a:cubicBezTo>
                    <a:pt x="489" y="14961"/>
                    <a:pt x="382" y="15092"/>
                    <a:pt x="263" y="15223"/>
                  </a:cubicBezTo>
                  <a:lnTo>
                    <a:pt x="179" y="15318"/>
                  </a:lnTo>
                  <a:cubicBezTo>
                    <a:pt x="132" y="15354"/>
                    <a:pt x="72" y="15402"/>
                    <a:pt x="24" y="15449"/>
                  </a:cubicBezTo>
                  <a:cubicBezTo>
                    <a:pt x="1" y="15473"/>
                    <a:pt x="1" y="15521"/>
                    <a:pt x="24" y="15556"/>
                  </a:cubicBezTo>
                  <a:cubicBezTo>
                    <a:pt x="31" y="15570"/>
                    <a:pt x="51" y="15576"/>
                    <a:pt x="73" y="15576"/>
                  </a:cubicBezTo>
                  <a:cubicBezTo>
                    <a:pt x="88" y="15576"/>
                    <a:pt x="105" y="15573"/>
                    <a:pt x="120" y="15568"/>
                  </a:cubicBezTo>
                  <a:cubicBezTo>
                    <a:pt x="167" y="15545"/>
                    <a:pt x="251" y="15497"/>
                    <a:pt x="310" y="15449"/>
                  </a:cubicBezTo>
                  <a:cubicBezTo>
                    <a:pt x="358" y="15425"/>
                    <a:pt x="394" y="15402"/>
                    <a:pt x="441" y="15378"/>
                  </a:cubicBezTo>
                  <a:cubicBezTo>
                    <a:pt x="453" y="15366"/>
                    <a:pt x="489" y="15366"/>
                    <a:pt x="501" y="15342"/>
                  </a:cubicBezTo>
                  <a:cubicBezTo>
                    <a:pt x="501" y="15342"/>
                    <a:pt x="513" y="15330"/>
                    <a:pt x="513" y="15223"/>
                  </a:cubicBezTo>
                  <a:cubicBezTo>
                    <a:pt x="513" y="15211"/>
                    <a:pt x="525" y="15211"/>
                    <a:pt x="548" y="15199"/>
                  </a:cubicBezTo>
                  <a:cubicBezTo>
                    <a:pt x="560" y="15164"/>
                    <a:pt x="584" y="15152"/>
                    <a:pt x="608" y="15140"/>
                  </a:cubicBezTo>
                  <a:lnTo>
                    <a:pt x="691" y="15044"/>
                  </a:lnTo>
                  <a:cubicBezTo>
                    <a:pt x="739" y="15021"/>
                    <a:pt x="763" y="14973"/>
                    <a:pt x="810" y="14949"/>
                  </a:cubicBezTo>
                  <a:cubicBezTo>
                    <a:pt x="822" y="14949"/>
                    <a:pt x="822" y="14925"/>
                    <a:pt x="846" y="14925"/>
                  </a:cubicBezTo>
                  <a:cubicBezTo>
                    <a:pt x="858" y="14925"/>
                    <a:pt x="858" y="14914"/>
                    <a:pt x="870" y="14914"/>
                  </a:cubicBezTo>
                  <a:lnTo>
                    <a:pt x="882" y="14914"/>
                  </a:lnTo>
                  <a:lnTo>
                    <a:pt x="965" y="14842"/>
                  </a:lnTo>
                  <a:cubicBezTo>
                    <a:pt x="965" y="14830"/>
                    <a:pt x="977" y="14806"/>
                    <a:pt x="989" y="14794"/>
                  </a:cubicBezTo>
                  <a:lnTo>
                    <a:pt x="1001" y="14783"/>
                  </a:lnTo>
                  <a:lnTo>
                    <a:pt x="1048" y="14735"/>
                  </a:lnTo>
                  <a:lnTo>
                    <a:pt x="1084" y="14711"/>
                  </a:lnTo>
                  <a:cubicBezTo>
                    <a:pt x="1096" y="14675"/>
                    <a:pt x="1120" y="14652"/>
                    <a:pt x="1144" y="14616"/>
                  </a:cubicBezTo>
                  <a:lnTo>
                    <a:pt x="1167" y="14592"/>
                  </a:lnTo>
                  <a:cubicBezTo>
                    <a:pt x="1179" y="14556"/>
                    <a:pt x="1203" y="14544"/>
                    <a:pt x="1215" y="14509"/>
                  </a:cubicBezTo>
                  <a:cubicBezTo>
                    <a:pt x="1275" y="14425"/>
                    <a:pt x="1322" y="14318"/>
                    <a:pt x="1346" y="14235"/>
                  </a:cubicBezTo>
                  <a:cubicBezTo>
                    <a:pt x="1418" y="14021"/>
                    <a:pt x="1453" y="13818"/>
                    <a:pt x="1465" y="13604"/>
                  </a:cubicBezTo>
                  <a:lnTo>
                    <a:pt x="1477" y="13520"/>
                  </a:lnTo>
                  <a:lnTo>
                    <a:pt x="1477" y="13485"/>
                  </a:lnTo>
                  <a:cubicBezTo>
                    <a:pt x="1501" y="13354"/>
                    <a:pt x="1513" y="13235"/>
                    <a:pt x="1513" y="13104"/>
                  </a:cubicBezTo>
                  <a:lnTo>
                    <a:pt x="1513" y="12568"/>
                  </a:lnTo>
                  <a:cubicBezTo>
                    <a:pt x="1513" y="12401"/>
                    <a:pt x="1513" y="12235"/>
                    <a:pt x="1525" y="12068"/>
                  </a:cubicBezTo>
                  <a:lnTo>
                    <a:pt x="1572" y="11758"/>
                  </a:lnTo>
                  <a:cubicBezTo>
                    <a:pt x="1596" y="11675"/>
                    <a:pt x="1620" y="11592"/>
                    <a:pt x="1644" y="11520"/>
                  </a:cubicBezTo>
                  <a:cubicBezTo>
                    <a:pt x="1715" y="11330"/>
                    <a:pt x="1799" y="11139"/>
                    <a:pt x="1858" y="10937"/>
                  </a:cubicBezTo>
                  <a:cubicBezTo>
                    <a:pt x="1918" y="10734"/>
                    <a:pt x="1953" y="10520"/>
                    <a:pt x="2001" y="10318"/>
                  </a:cubicBezTo>
                  <a:cubicBezTo>
                    <a:pt x="2049" y="10139"/>
                    <a:pt x="2096" y="9972"/>
                    <a:pt x="2156" y="9806"/>
                  </a:cubicBezTo>
                  <a:cubicBezTo>
                    <a:pt x="2215" y="9651"/>
                    <a:pt x="2275" y="9496"/>
                    <a:pt x="2310" y="9330"/>
                  </a:cubicBezTo>
                  <a:cubicBezTo>
                    <a:pt x="2370" y="9187"/>
                    <a:pt x="2418" y="9032"/>
                    <a:pt x="2465" y="8889"/>
                  </a:cubicBezTo>
                  <a:cubicBezTo>
                    <a:pt x="2477" y="8829"/>
                    <a:pt x="2513" y="8758"/>
                    <a:pt x="2537" y="8698"/>
                  </a:cubicBezTo>
                  <a:cubicBezTo>
                    <a:pt x="2572" y="8627"/>
                    <a:pt x="2608" y="8579"/>
                    <a:pt x="2644" y="8520"/>
                  </a:cubicBezTo>
                  <a:cubicBezTo>
                    <a:pt x="2691" y="8448"/>
                    <a:pt x="2715" y="8389"/>
                    <a:pt x="2763" y="8329"/>
                  </a:cubicBezTo>
                  <a:cubicBezTo>
                    <a:pt x="2834" y="8222"/>
                    <a:pt x="2930" y="8091"/>
                    <a:pt x="3001" y="7984"/>
                  </a:cubicBezTo>
                  <a:cubicBezTo>
                    <a:pt x="3061" y="7925"/>
                    <a:pt x="3108" y="7841"/>
                    <a:pt x="3144" y="7782"/>
                  </a:cubicBezTo>
                  <a:cubicBezTo>
                    <a:pt x="3227" y="7722"/>
                    <a:pt x="3287" y="7651"/>
                    <a:pt x="3346" y="7579"/>
                  </a:cubicBezTo>
                  <a:cubicBezTo>
                    <a:pt x="3465" y="7436"/>
                    <a:pt x="3561" y="7305"/>
                    <a:pt x="3680" y="7174"/>
                  </a:cubicBezTo>
                  <a:cubicBezTo>
                    <a:pt x="3799" y="7044"/>
                    <a:pt x="3894" y="6901"/>
                    <a:pt x="4001" y="6770"/>
                  </a:cubicBezTo>
                  <a:cubicBezTo>
                    <a:pt x="4085" y="6639"/>
                    <a:pt x="4192" y="6496"/>
                    <a:pt x="4275" y="6353"/>
                  </a:cubicBezTo>
                  <a:cubicBezTo>
                    <a:pt x="4323" y="6282"/>
                    <a:pt x="4370" y="6222"/>
                    <a:pt x="4418" y="6151"/>
                  </a:cubicBezTo>
                  <a:cubicBezTo>
                    <a:pt x="4442" y="6079"/>
                    <a:pt x="4489" y="6020"/>
                    <a:pt x="4537" y="5936"/>
                  </a:cubicBezTo>
                  <a:cubicBezTo>
                    <a:pt x="4573" y="5853"/>
                    <a:pt x="4632" y="5758"/>
                    <a:pt x="4680" y="5674"/>
                  </a:cubicBezTo>
                  <a:lnTo>
                    <a:pt x="4727" y="5579"/>
                  </a:lnTo>
                  <a:cubicBezTo>
                    <a:pt x="4751" y="5520"/>
                    <a:pt x="4775" y="5484"/>
                    <a:pt x="4799" y="5424"/>
                  </a:cubicBezTo>
                  <a:cubicBezTo>
                    <a:pt x="4870" y="5269"/>
                    <a:pt x="4918" y="5127"/>
                    <a:pt x="4977" y="4960"/>
                  </a:cubicBezTo>
                  <a:cubicBezTo>
                    <a:pt x="5037" y="4793"/>
                    <a:pt x="5085" y="4627"/>
                    <a:pt x="5132" y="4448"/>
                  </a:cubicBezTo>
                  <a:cubicBezTo>
                    <a:pt x="5144" y="4377"/>
                    <a:pt x="5168" y="4293"/>
                    <a:pt x="5192" y="4198"/>
                  </a:cubicBezTo>
                  <a:cubicBezTo>
                    <a:pt x="5204" y="4091"/>
                    <a:pt x="5228" y="3996"/>
                    <a:pt x="5263" y="3888"/>
                  </a:cubicBezTo>
                  <a:cubicBezTo>
                    <a:pt x="5275" y="3841"/>
                    <a:pt x="5287" y="3817"/>
                    <a:pt x="5311" y="3769"/>
                  </a:cubicBezTo>
                  <a:cubicBezTo>
                    <a:pt x="5323" y="3734"/>
                    <a:pt x="5335" y="3698"/>
                    <a:pt x="5370" y="3662"/>
                  </a:cubicBezTo>
                  <a:cubicBezTo>
                    <a:pt x="5406" y="3603"/>
                    <a:pt x="5442" y="3555"/>
                    <a:pt x="5489" y="3519"/>
                  </a:cubicBezTo>
                  <a:cubicBezTo>
                    <a:pt x="5561" y="3436"/>
                    <a:pt x="5644" y="3353"/>
                    <a:pt x="5739" y="3269"/>
                  </a:cubicBezTo>
                  <a:cubicBezTo>
                    <a:pt x="5811" y="3210"/>
                    <a:pt x="5882" y="3150"/>
                    <a:pt x="5978" y="3091"/>
                  </a:cubicBezTo>
                  <a:cubicBezTo>
                    <a:pt x="6049" y="3067"/>
                    <a:pt x="6109" y="3019"/>
                    <a:pt x="6180" y="2995"/>
                  </a:cubicBezTo>
                  <a:cubicBezTo>
                    <a:pt x="6240" y="2960"/>
                    <a:pt x="6323" y="2948"/>
                    <a:pt x="6394" y="2912"/>
                  </a:cubicBezTo>
                  <a:cubicBezTo>
                    <a:pt x="6478" y="2888"/>
                    <a:pt x="6573" y="2853"/>
                    <a:pt x="6680" y="2841"/>
                  </a:cubicBezTo>
                  <a:cubicBezTo>
                    <a:pt x="6752" y="2829"/>
                    <a:pt x="6823" y="2817"/>
                    <a:pt x="6894" y="2817"/>
                  </a:cubicBezTo>
                  <a:lnTo>
                    <a:pt x="7073" y="2817"/>
                  </a:lnTo>
                  <a:cubicBezTo>
                    <a:pt x="7216" y="2829"/>
                    <a:pt x="7335" y="2853"/>
                    <a:pt x="7454" y="2876"/>
                  </a:cubicBezTo>
                  <a:cubicBezTo>
                    <a:pt x="7537" y="2888"/>
                    <a:pt x="7609" y="2900"/>
                    <a:pt x="7704" y="2912"/>
                  </a:cubicBezTo>
                  <a:cubicBezTo>
                    <a:pt x="7802" y="2939"/>
                    <a:pt x="7900" y="2952"/>
                    <a:pt x="8004" y="2952"/>
                  </a:cubicBezTo>
                  <a:cubicBezTo>
                    <a:pt x="8038" y="2952"/>
                    <a:pt x="8073" y="2951"/>
                    <a:pt x="8109" y="2948"/>
                  </a:cubicBezTo>
                  <a:cubicBezTo>
                    <a:pt x="8204" y="2936"/>
                    <a:pt x="8323" y="2888"/>
                    <a:pt x="8418" y="2817"/>
                  </a:cubicBezTo>
                  <a:cubicBezTo>
                    <a:pt x="8502" y="2733"/>
                    <a:pt x="8585" y="2638"/>
                    <a:pt x="8609" y="2531"/>
                  </a:cubicBezTo>
                  <a:cubicBezTo>
                    <a:pt x="8680" y="2305"/>
                    <a:pt x="8657" y="2067"/>
                    <a:pt x="8597" y="1864"/>
                  </a:cubicBezTo>
                  <a:cubicBezTo>
                    <a:pt x="8561" y="1745"/>
                    <a:pt x="8526" y="1626"/>
                    <a:pt x="8466" y="1519"/>
                  </a:cubicBezTo>
                  <a:cubicBezTo>
                    <a:pt x="8418" y="1424"/>
                    <a:pt x="8359" y="1340"/>
                    <a:pt x="8264" y="1269"/>
                  </a:cubicBezTo>
                  <a:cubicBezTo>
                    <a:pt x="8180" y="1186"/>
                    <a:pt x="8073" y="1150"/>
                    <a:pt x="7966" y="1126"/>
                  </a:cubicBezTo>
                  <a:cubicBezTo>
                    <a:pt x="7934" y="1123"/>
                    <a:pt x="7904" y="1121"/>
                    <a:pt x="7875" y="1121"/>
                  </a:cubicBezTo>
                  <a:cubicBezTo>
                    <a:pt x="7795" y="1121"/>
                    <a:pt x="7723" y="1132"/>
                    <a:pt x="7644" y="1150"/>
                  </a:cubicBezTo>
                  <a:cubicBezTo>
                    <a:pt x="7537" y="1162"/>
                    <a:pt x="7430" y="1186"/>
                    <a:pt x="7335" y="1221"/>
                  </a:cubicBezTo>
                  <a:lnTo>
                    <a:pt x="7109" y="1269"/>
                  </a:lnTo>
                  <a:cubicBezTo>
                    <a:pt x="7073" y="1281"/>
                    <a:pt x="7037" y="1281"/>
                    <a:pt x="7002" y="1281"/>
                  </a:cubicBezTo>
                  <a:lnTo>
                    <a:pt x="6930" y="1281"/>
                  </a:lnTo>
                  <a:cubicBezTo>
                    <a:pt x="6894" y="1269"/>
                    <a:pt x="6882" y="1269"/>
                    <a:pt x="6871" y="1269"/>
                  </a:cubicBezTo>
                  <a:cubicBezTo>
                    <a:pt x="6835" y="1269"/>
                    <a:pt x="6823" y="1245"/>
                    <a:pt x="6811" y="1245"/>
                  </a:cubicBezTo>
                  <a:cubicBezTo>
                    <a:pt x="6775" y="1233"/>
                    <a:pt x="6752" y="1233"/>
                    <a:pt x="6740" y="1221"/>
                  </a:cubicBezTo>
                  <a:cubicBezTo>
                    <a:pt x="6716" y="1221"/>
                    <a:pt x="6692" y="1209"/>
                    <a:pt x="6680" y="1186"/>
                  </a:cubicBezTo>
                  <a:cubicBezTo>
                    <a:pt x="6656" y="1174"/>
                    <a:pt x="6632" y="1162"/>
                    <a:pt x="6597" y="1126"/>
                  </a:cubicBezTo>
                  <a:cubicBezTo>
                    <a:pt x="6561" y="1090"/>
                    <a:pt x="6525" y="1043"/>
                    <a:pt x="6478" y="995"/>
                  </a:cubicBezTo>
                  <a:lnTo>
                    <a:pt x="6216" y="638"/>
                  </a:lnTo>
                  <a:cubicBezTo>
                    <a:pt x="6168" y="578"/>
                    <a:pt x="6109" y="507"/>
                    <a:pt x="6061" y="447"/>
                  </a:cubicBezTo>
                  <a:cubicBezTo>
                    <a:pt x="6025" y="400"/>
                    <a:pt x="5978" y="340"/>
                    <a:pt x="5930" y="293"/>
                  </a:cubicBezTo>
                  <a:cubicBezTo>
                    <a:pt x="5870" y="233"/>
                    <a:pt x="5799" y="174"/>
                    <a:pt x="5704" y="138"/>
                  </a:cubicBezTo>
                  <a:cubicBezTo>
                    <a:pt x="5547" y="43"/>
                    <a:pt x="5367" y="0"/>
                    <a:pt x="51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70;p60">
              <a:extLst>
                <a:ext uri="{FF2B5EF4-FFF2-40B4-BE49-F238E27FC236}">
                  <a16:creationId xmlns:a16="http://schemas.microsoft.com/office/drawing/2014/main" id="{003D9D18-A523-13F1-47F9-42F702E4C5D7}"/>
                </a:ext>
              </a:extLst>
            </p:cNvPr>
            <p:cNvSpPr/>
            <p:nvPr/>
          </p:nvSpPr>
          <p:spPr>
            <a:xfrm>
              <a:off x="6544850" y="2991125"/>
              <a:ext cx="265425" cy="218650"/>
            </a:xfrm>
            <a:custGeom>
              <a:avLst/>
              <a:gdLst/>
              <a:ahLst/>
              <a:cxnLst/>
              <a:rect l="l" t="t" r="r" b="b"/>
              <a:pathLst>
                <a:path w="10617" h="8746" extrusionOk="0">
                  <a:moveTo>
                    <a:pt x="1965" y="0"/>
                  </a:moveTo>
                  <a:cubicBezTo>
                    <a:pt x="1860" y="0"/>
                    <a:pt x="1761" y="15"/>
                    <a:pt x="1668" y="66"/>
                  </a:cubicBezTo>
                  <a:cubicBezTo>
                    <a:pt x="1548" y="125"/>
                    <a:pt x="1465" y="233"/>
                    <a:pt x="1406" y="340"/>
                  </a:cubicBezTo>
                  <a:cubicBezTo>
                    <a:pt x="1346" y="459"/>
                    <a:pt x="1310" y="602"/>
                    <a:pt x="1287" y="733"/>
                  </a:cubicBezTo>
                  <a:cubicBezTo>
                    <a:pt x="1275" y="876"/>
                    <a:pt x="1310" y="995"/>
                    <a:pt x="1322" y="1126"/>
                  </a:cubicBezTo>
                  <a:cubicBezTo>
                    <a:pt x="1346" y="1257"/>
                    <a:pt x="1382" y="1376"/>
                    <a:pt x="1406" y="1507"/>
                  </a:cubicBezTo>
                  <a:cubicBezTo>
                    <a:pt x="1441" y="1626"/>
                    <a:pt x="1465" y="1768"/>
                    <a:pt x="1501" y="1888"/>
                  </a:cubicBezTo>
                  <a:cubicBezTo>
                    <a:pt x="1501" y="1959"/>
                    <a:pt x="1513" y="2019"/>
                    <a:pt x="1513" y="2090"/>
                  </a:cubicBezTo>
                  <a:lnTo>
                    <a:pt x="1513" y="2209"/>
                  </a:lnTo>
                  <a:cubicBezTo>
                    <a:pt x="1513" y="2245"/>
                    <a:pt x="1501" y="2280"/>
                    <a:pt x="1501" y="2316"/>
                  </a:cubicBezTo>
                  <a:cubicBezTo>
                    <a:pt x="1501" y="2340"/>
                    <a:pt x="1501" y="2364"/>
                    <a:pt x="1489" y="2388"/>
                  </a:cubicBezTo>
                  <a:cubicBezTo>
                    <a:pt x="1489" y="2400"/>
                    <a:pt x="1465" y="2423"/>
                    <a:pt x="1465" y="2435"/>
                  </a:cubicBezTo>
                  <a:cubicBezTo>
                    <a:pt x="1453" y="2447"/>
                    <a:pt x="1453" y="2459"/>
                    <a:pt x="1441" y="2483"/>
                  </a:cubicBezTo>
                  <a:lnTo>
                    <a:pt x="1429" y="2495"/>
                  </a:lnTo>
                  <a:lnTo>
                    <a:pt x="1406" y="2507"/>
                  </a:lnTo>
                  <a:cubicBezTo>
                    <a:pt x="1406" y="2519"/>
                    <a:pt x="1394" y="2519"/>
                    <a:pt x="1382" y="2542"/>
                  </a:cubicBezTo>
                  <a:cubicBezTo>
                    <a:pt x="1370" y="2542"/>
                    <a:pt x="1346" y="2554"/>
                    <a:pt x="1334" y="2554"/>
                  </a:cubicBezTo>
                  <a:cubicBezTo>
                    <a:pt x="1310" y="2566"/>
                    <a:pt x="1275" y="2566"/>
                    <a:pt x="1251" y="2578"/>
                  </a:cubicBezTo>
                  <a:cubicBezTo>
                    <a:pt x="1132" y="2626"/>
                    <a:pt x="989" y="2638"/>
                    <a:pt x="858" y="2685"/>
                  </a:cubicBezTo>
                  <a:cubicBezTo>
                    <a:pt x="727" y="2733"/>
                    <a:pt x="608" y="2792"/>
                    <a:pt x="489" y="2864"/>
                  </a:cubicBezTo>
                  <a:cubicBezTo>
                    <a:pt x="441" y="2900"/>
                    <a:pt x="382" y="2935"/>
                    <a:pt x="322" y="2971"/>
                  </a:cubicBezTo>
                  <a:cubicBezTo>
                    <a:pt x="298" y="2983"/>
                    <a:pt x="251" y="3019"/>
                    <a:pt x="215" y="3042"/>
                  </a:cubicBezTo>
                  <a:cubicBezTo>
                    <a:pt x="155" y="3090"/>
                    <a:pt x="120" y="3150"/>
                    <a:pt x="72" y="3221"/>
                  </a:cubicBezTo>
                  <a:cubicBezTo>
                    <a:pt x="24" y="3316"/>
                    <a:pt x="13" y="3388"/>
                    <a:pt x="13" y="3471"/>
                  </a:cubicBezTo>
                  <a:cubicBezTo>
                    <a:pt x="1" y="3554"/>
                    <a:pt x="24" y="3614"/>
                    <a:pt x="36" y="3673"/>
                  </a:cubicBezTo>
                  <a:cubicBezTo>
                    <a:pt x="60" y="3733"/>
                    <a:pt x="96" y="3804"/>
                    <a:pt x="132" y="3864"/>
                  </a:cubicBezTo>
                  <a:cubicBezTo>
                    <a:pt x="203" y="3983"/>
                    <a:pt x="274" y="4102"/>
                    <a:pt x="382" y="4209"/>
                  </a:cubicBezTo>
                  <a:cubicBezTo>
                    <a:pt x="453" y="4293"/>
                    <a:pt x="548" y="4352"/>
                    <a:pt x="655" y="4412"/>
                  </a:cubicBezTo>
                  <a:cubicBezTo>
                    <a:pt x="739" y="4459"/>
                    <a:pt x="858" y="4483"/>
                    <a:pt x="965" y="4519"/>
                  </a:cubicBezTo>
                  <a:cubicBezTo>
                    <a:pt x="1013" y="4531"/>
                    <a:pt x="1072" y="4543"/>
                    <a:pt x="1108" y="4543"/>
                  </a:cubicBezTo>
                  <a:cubicBezTo>
                    <a:pt x="1167" y="4543"/>
                    <a:pt x="1227" y="4566"/>
                    <a:pt x="1287" y="4566"/>
                  </a:cubicBezTo>
                  <a:lnTo>
                    <a:pt x="1465" y="4566"/>
                  </a:lnTo>
                  <a:cubicBezTo>
                    <a:pt x="1525" y="4543"/>
                    <a:pt x="1584" y="4543"/>
                    <a:pt x="1644" y="4531"/>
                  </a:cubicBezTo>
                  <a:cubicBezTo>
                    <a:pt x="1691" y="4519"/>
                    <a:pt x="1751" y="4507"/>
                    <a:pt x="1810" y="4471"/>
                  </a:cubicBezTo>
                  <a:cubicBezTo>
                    <a:pt x="1870" y="4447"/>
                    <a:pt x="1918" y="4400"/>
                    <a:pt x="1965" y="4352"/>
                  </a:cubicBezTo>
                  <a:cubicBezTo>
                    <a:pt x="2025" y="4304"/>
                    <a:pt x="2049" y="4245"/>
                    <a:pt x="2096" y="4185"/>
                  </a:cubicBezTo>
                  <a:cubicBezTo>
                    <a:pt x="2120" y="4150"/>
                    <a:pt x="2144" y="4102"/>
                    <a:pt x="2168" y="4054"/>
                  </a:cubicBezTo>
                  <a:lnTo>
                    <a:pt x="2263" y="3923"/>
                  </a:lnTo>
                  <a:cubicBezTo>
                    <a:pt x="2287" y="3876"/>
                    <a:pt x="2322" y="3852"/>
                    <a:pt x="2346" y="3804"/>
                  </a:cubicBezTo>
                  <a:lnTo>
                    <a:pt x="2441" y="3709"/>
                  </a:lnTo>
                  <a:lnTo>
                    <a:pt x="2525" y="3626"/>
                  </a:lnTo>
                  <a:cubicBezTo>
                    <a:pt x="2560" y="3590"/>
                    <a:pt x="2584" y="3578"/>
                    <a:pt x="2620" y="3554"/>
                  </a:cubicBezTo>
                  <a:cubicBezTo>
                    <a:pt x="2656" y="3519"/>
                    <a:pt x="2715" y="3471"/>
                    <a:pt x="2763" y="3447"/>
                  </a:cubicBezTo>
                  <a:lnTo>
                    <a:pt x="2894" y="3352"/>
                  </a:lnTo>
                  <a:cubicBezTo>
                    <a:pt x="2941" y="3328"/>
                    <a:pt x="2989" y="3292"/>
                    <a:pt x="3037" y="3281"/>
                  </a:cubicBezTo>
                  <a:cubicBezTo>
                    <a:pt x="3072" y="3269"/>
                    <a:pt x="3108" y="3257"/>
                    <a:pt x="3156" y="3233"/>
                  </a:cubicBezTo>
                  <a:cubicBezTo>
                    <a:pt x="3180" y="3233"/>
                    <a:pt x="3215" y="3221"/>
                    <a:pt x="3239" y="3221"/>
                  </a:cubicBezTo>
                  <a:cubicBezTo>
                    <a:pt x="3275" y="3209"/>
                    <a:pt x="3311" y="3209"/>
                    <a:pt x="3346" y="3209"/>
                  </a:cubicBezTo>
                  <a:lnTo>
                    <a:pt x="3430" y="3209"/>
                  </a:lnTo>
                  <a:cubicBezTo>
                    <a:pt x="3465" y="3209"/>
                    <a:pt x="3513" y="3221"/>
                    <a:pt x="3537" y="3221"/>
                  </a:cubicBezTo>
                  <a:cubicBezTo>
                    <a:pt x="3549" y="3221"/>
                    <a:pt x="3584" y="3233"/>
                    <a:pt x="3596" y="3233"/>
                  </a:cubicBezTo>
                  <a:cubicBezTo>
                    <a:pt x="3632" y="3257"/>
                    <a:pt x="3668" y="3269"/>
                    <a:pt x="3703" y="3281"/>
                  </a:cubicBezTo>
                  <a:cubicBezTo>
                    <a:pt x="3763" y="3316"/>
                    <a:pt x="3811" y="3340"/>
                    <a:pt x="3846" y="3376"/>
                  </a:cubicBezTo>
                  <a:cubicBezTo>
                    <a:pt x="4120" y="3578"/>
                    <a:pt x="4382" y="3804"/>
                    <a:pt x="4656" y="4043"/>
                  </a:cubicBezTo>
                  <a:cubicBezTo>
                    <a:pt x="4656" y="4042"/>
                    <a:pt x="4656" y="4042"/>
                    <a:pt x="4656" y="4042"/>
                  </a:cubicBezTo>
                  <a:lnTo>
                    <a:pt x="4656" y="4042"/>
                  </a:lnTo>
                  <a:cubicBezTo>
                    <a:pt x="4690" y="4074"/>
                    <a:pt x="4733" y="4107"/>
                    <a:pt x="4775" y="4150"/>
                  </a:cubicBezTo>
                  <a:cubicBezTo>
                    <a:pt x="4966" y="4328"/>
                    <a:pt x="5144" y="4507"/>
                    <a:pt x="5335" y="4697"/>
                  </a:cubicBezTo>
                  <a:cubicBezTo>
                    <a:pt x="5442" y="4805"/>
                    <a:pt x="5549" y="4888"/>
                    <a:pt x="5632" y="4995"/>
                  </a:cubicBezTo>
                  <a:cubicBezTo>
                    <a:pt x="5692" y="5043"/>
                    <a:pt x="5739" y="5078"/>
                    <a:pt x="5787" y="5138"/>
                  </a:cubicBezTo>
                  <a:cubicBezTo>
                    <a:pt x="5835" y="5197"/>
                    <a:pt x="5859" y="5245"/>
                    <a:pt x="5906" y="5293"/>
                  </a:cubicBezTo>
                  <a:cubicBezTo>
                    <a:pt x="5930" y="5317"/>
                    <a:pt x="5966" y="5364"/>
                    <a:pt x="5989" y="5412"/>
                  </a:cubicBezTo>
                  <a:cubicBezTo>
                    <a:pt x="6156" y="5614"/>
                    <a:pt x="6311" y="5840"/>
                    <a:pt x="6454" y="6055"/>
                  </a:cubicBezTo>
                  <a:cubicBezTo>
                    <a:pt x="6621" y="6269"/>
                    <a:pt x="6787" y="6507"/>
                    <a:pt x="6942" y="6733"/>
                  </a:cubicBezTo>
                  <a:lnTo>
                    <a:pt x="7442" y="7400"/>
                  </a:lnTo>
                  <a:cubicBezTo>
                    <a:pt x="7513" y="7507"/>
                    <a:pt x="7597" y="7614"/>
                    <a:pt x="7692" y="7698"/>
                  </a:cubicBezTo>
                  <a:lnTo>
                    <a:pt x="7859" y="7864"/>
                  </a:lnTo>
                  <a:lnTo>
                    <a:pt x="7990" y="7995"/>
                  </a:lnTo>
                  <a:lnTo>
                    <a:pt x="8002" y="8019"/>
                  </a:lnTo>
                  <a:cubicBezTo>
                    <a:pt x="8049" y="8043"/>
                    <a:pt x="8097" y="8091"/>
                    <a:pt x="8133" y="8114"/>
                  </a:cubicBezTo>
                  <a:cubicBezTo>
                    <a:pt x="8192" y="8162"/>
                    <a:pt x="8240" y="8210"/>
                    <a:pt x="8287" y="8234"/>
                  </a:cubicBezTo>
                  <a:lnTo>
                    <a:pt x="8597" y="8460"/>
                  </a:lnTo>
                  <a:lnTo>
                    <a:pt x="8692" y="8507"/>
                  </a:lnTo>
                  <a:lnTo>
                    <a:pt x="8776" y="8555"/>
                  </a:lnTo>
                  <a:cubicBezTo>
                    <a:pt x="8871" y="8591"/>
                    <a:pt x="8990" y="8638"/>
                    <a:pt x="9085" y="8674"/>
                  </a:cubicBezTo>
                  <a:cubicBezTo>
                    <a:pt x="9168" y="8686"/>
                    <a:pt x="9228" y="8698"/>
                    <a:pt x="9299" y="8710"/>
                  </a:cubicBezTo>
                  <a:cubicBezTo>
                    <a:pt x="9347" y="8710"/>
                    <a:pt x="9371" y="8734"/>
                    <a:pt x="9407" y="8734"/>
                  </a:cubicBezTo>
                  <a:cubicBezTo>
                    <a:pt x="9430" y="8734"/>
                    <a:pt x="9478" y="8746"/>
                    <a:pt x="9526" y="8746"/>
                  </a:cubicBezTo>
                  <a:cubicBezTo>
                    <a:pt x="9549" y="8746"/>
                    <a:pt x="9561" y="8734"/>
                    <a:pt x="9597" y="8734"/>
                  </a:cubicBezTo>
                  <a:cubicBezTo>
                    <a:pt x="9764" y="8698"/>
                    <a:pt x="9907" y="8686"/>
                    <a:pt x="10061" y="8650"/>
                  </a:cubicBezTo>
                  <a:lnTo>
                    <a:pt x="10038" y="8650"/>
                  </a:lnTo>
                  <a:cubicBezTo>
                    <a:pt x="10097" y="8638"/>
                    <a:pt x="10180" y="8638"/>
                    <a:pt x="10240" y="8626"/>
                  </a:cubicBezTo>
                  <a:cubicBezTo>
                    <a:pt x="10264" y="8626"/>
                    <a:pt x="10311" y="8615"/>
                    <a:pt x="10359" y="8615"/>
                  </a:cubicBezTo>
                  <a:cubicBezTo>
                    <a:pt x="10395" y="8591"/>
                    <a:pt x="10442" y="8591"/>
                    <a:pt x="10478" y="8591"/>
                  </a:cubicBezTo>
                  <a:cubicBezTo>
                    <a:pt x="10502" y="8591"/>
                    <a:pt x="10514" y="8579"/>
                    <a:pt x="10538" y="8579"/>
                  </a:cubicBezTo>
                  <a:cubicBezTo>
                    <a:pt x="10550" y="8567"/>
                    <a:pt x="10561" y="8567"/>
                    <a:pt x="10573" y="8543"/>
                  </a:cubicBezTo>
                  <a:cubicBezTo>
                    <a:pt x="10601" y="8529"/>
                    <a:pt x="10616" y="8508"/>
                    <a:pt x="10611" y="8508"/>
                  </a:cubicBezTo>
                  <a:lnTo>
                    <a:pt x="10611" y="8508"/>
                  </a:lnTo>
                  <a:cubicBezTo>
                    <a:pt x="10607" y="8508"/>
                    <a:pt x="10592" y="8520"/>
                    <a:pt x="10561" y="8555"/>
                  </a:cubicBezTo>
                  <a:cubicBezTo>
                    <a:pt x="10550" y="8507"/>
                    <a:pt x="10514" y="8472"/>
                    <a:pt x="10478" y="8460"/>
                  </a:cubicBezTo>
                  <a:cubicBezTo>
                    <a:pt x="10454" y="8448"/>
                    <a:pt x="10442" y="8448"/>
                    <a:pt x="10419" y="8448"/>
                  </a:cubicBezTo>
                  <a:cubicBezTo>
                    <a:pt x="10395" y="8448"/>
                    <a:pt x="10383" y="8460"/>
                    <a:pt x="10371" y="8460"/>
                  </a:cubicBezTo>
                  <a:cubicBezTo>
                    <a:pt x="10216" y="8472"/>
                    <a:pt x="10061" y="8507"/>
                    <a:pt x="9907" y="8519"/>
                  </a:cubicBezTo>
                  <a:cubicBezTo>
                    <a:pt x="9823" y="8531"/>
                    <a:pt x="9728" y="8555"/>
                    <a:pt x="9645" y="8555"/>
                  </a:cubicBezTo>
                  <a:lnTo>
                    <a:pt x="9526" y="8567"/>
                  </a:lnTo>
                  <a:lnTo>
                    <a:pt x="9466" y="8567"/>
                  </a:lnTo>
                  <a:cubicBezTo>
                    <a:pt x="9347" y="8555"/>
                    <a:pt x="9228" y="8519"/>
                    <a:pt x="9109" y="8472"/>
                  </a:cubicBezTo>
                  <a:cubicBezTo>
                    <a:pt x="9061" y="8460"/>
                    <a:pt x="9002" y="8448"/>
                    <a:pt x="8954" y="8412"/>
                  </a:cubicBezTo>
                  <a:cubicBezTo>
                    <a:pt x="8930" y="8400"/>
                    <a:pt x="8907" y="8388"/>
                    <a:pt x="8883" y="8376"/>
                  </a:cubicBezTo>
                  <a:lnTo>
                    <a:pt x="8871" y="8353"/>
                  </a:lnTo>
                  <a:cubicBezTo>
                    <a:pt x="8847" y="8341"/>
                    <a:pt x="8835" y="8341"/>
                    <a:pt x="8823" y="8329"/>
                  </a:cubicBezTo>
                  <a:cubicBezTo>
                    <a:pt x="8787" y="8317"/>
                    <a:pt x="8776" y="8293"/>
                    <a:pt x="8752" y="8281"/>
                  </a:cubicBezTo>
                  <a:lnTo>
                    <a:pt x="8704" y="8257"/>
                  </a:lnTo>
                  <a:lnTo>
                    <a:pt x="8692" y="8234"/>
                  </a:lnTo>
                  <a:cubicBezTo>
                    <a:pt x="8597" y="8174"/>
                    <a:pt x="8526" y="8114"/>
                    <a:pt x="8454" y="8055"/>
                  </a:cubicBezTo>
                  <a:cubicBezTo>
                    <a:pt x="8347" y="7972"/>
                    <a:pt x="8252" y="7912"/>
                    <a:pt x="8180" y="7841"/>
                  </a:cubicBezTo>
                  <a:lnTo>
                    <a:pt x="8156" y="7805"/>
                  </a:lnTo>
                  <a:lnTo>
                    <a:pt x="7978" y="7626"/>
                  </a:lnTo>
                  <a:lnTo>
                    <a:pt x="7942" y="7603"/>
                  </a:lnTo>
                  <a:cubicBezTo>
                    <a:pt x="7930" y="7567"/>
                    <a:pt x="7894" y="7555"/>
                    <a:pt x="7883" y="7519"/>
                  </a:cubicBezTo>
                  <a:lnTo>
                    <a:pt x="7835" y="7460"/>
                  </a:lnTo>
                  <a:lnTo>
                    <a:pt x="7799" y="7400"/>
                  </a:lnTo>
                  <a:cubicBezTo>
                    <a:pt x="7597" y="7162"/>
                    <a:pt x="7418" y="6924"/>
                    <a:pt x="7240" y="6686"/>
                  </a:cubicBezTo>
                  <a:lnTo>
                    <a:pt x="7121" y="6531"/>
                  </a:lnTo>
                  <a:cubicBezTo>
                    <a:pt x="6966" y="6317"/>
                    <a:pt x="6811" y="6114"/>
                    <a:pt x="6644" y="5900"/>
                  </a:cubicBezTo>
                  <a:lnTo>
                    <a:pt x="6585" y="5817"/>
                  </a:lnTo>
                  <a:cubicBezTo>
                    <a:pt x="6454" y="5602"/>
                    <a:pt x="6287" y="5412"/>
                    <a:pt x="6144" y="5221"/>
                  </a:cubicBezTo>
                  <a:cubicBezTo>
                    <a:pt x="5966" y="4995"/>
                    <a:pt x="5751" y="4805"/>
                    <a:pt x="5573" y="4626"/>
                  </a:cubicBezTo>
                  <a:lnTo>
                    <a:pt x="5418" y="4459"/>
                  </a:lnTo>
                  <a:cubicBezTo>
                    <a:pt x="5275" y="4328"/>
                    <a:pt x="5132" y="4185"/>
                    <a:pt x="5001" y="4054"/>
                  </a:cubicBezTo>
                  <a:cubicBezTo>
                    <a:pt x="4787" y="3864"/>
                    <a:pt x="4585" y="3685"/>
                    <a:pt x="4370" y="3519"/>
                  </a:cubicBezTo>
                  <a:lnTo>
                    <a:pt x="4299" y="3459"/>
                  </a:lnTo>
                  <a:cubicBezTo>
                    <a:pt x="4227" y="3400"/>
                    <a:pt x="4144" y="3328"/>
                    <a:pt x="4061" y="3269"/>
                  </a:cubicBezTo>
                  <a:lnTo>
                    <a:pt x="4049" y="3257"/>
                  </a:lnTo>
                  <a:cubicBezTo>
                    <a:pt x="3989" y="3209"/>
                    <a:pt x="3930" y="3162"/>
                    <a:pt x="3870" y="3138"/>
                  </a:cubicBezTo>
                  <a:cubicBezTo>
                    <a:pt x="3703" y="3031"/>
                    <a:pt x="3549" y="2983"/>
                    <a:pt x="3394" y="2983"/>
                  </a:cubicBezTo>
                  <a:cubicBezTo>
                    <a:pt x="3227" y="2983"/>
                    <a:pt x="3061" y="3019"/>
                    <a:pt x="2918" y="3090"/>
                  </a:cubicBezTo>
                  <a:cubicBezTo>
                    <a:pt x="2834" y="3138"/>
                    <a:pt x="2763" y="3173"/>
                    <a:pt x="2703" y="3209"/>
                  </a:cubicBezTo>
                  <a:cubicBezTo>
                    <a:pt x="2644" y="3233"/>
                    <a:pt x="2596" y="3269"/>
                    <a:pt x="2537" y="3316"/>
                  </a:cubicBezTo>
                  <a:lnTo>
                    <a:pt x="2358" y="3447"/>
                  </a:lnTo>
                  <a:lnTo>
                    <a:pt x="2227" y="3578"/>
                  </a:lnTo>
                  <a:lnTo>
                    <a:pt x="2215" y="3590"/>
                  </a:lnTo>
                  <a:cubicBezTo>
                    <a:pt x="2168" y="3638"/>
                    <a:pt x="2120" y="3697"/>
                    <a:pt x="2084" y="3745"/>
                  </a:cubicBezTo>
                  <a:cubicBezTo>
                    <a:pt x="2049" y="3804"/>
                    <a:pt x="2001" y="3864"/>
                    <a:pt x="1965" y="3923"/>
                  </a:cubicBezTo>
                  <a:cubicBezTo>
                    <a:pt x="1918" y="3971"/>
                    <a:pt x="1882" y="4031"/>
                    <a:pt x="1858" y="4066"/>
                  </a:cubicBezTo>
                  <a:cubicBezTo>
                    <a:pt x="1846" y="4114"/>
                    <a:pt x="1810" y="4150"/>
                    <a:pt x="1787" y="4174"/>
                  </a:cubicBezTo>
                  <a:lnTo>
                    <a:pt x="1739" y="4221"/>
                  </a:lnTo>
                  <a:lnTo>
                    <a:pt x="1727" y="4233"/>
                  </a:lnTo>
                  <a:lnTo>
                    <a:pt x="1703" y="4245"/>
                  </a:lnTo>
                  <a:cubicBezTo>
                    <a:pt x="1703" y="4269"/>
                    <a:pt x="1691" y="4269"/>
                    <a:pt x="1691" y="4269"/>
                  </a:cubicBezTo>
                  <a:cubicBezTo>
                    <a:pt x="1679" y="4269"/>
                    <a:pt x="1668" y="4281"/>
                    <a:pt x="1644" y="4281"/>
                  </a:cubicBezTo>
                  <a:cubicBezTo>
                    <a:pt x="1632" y="4281"/>
                    <a:pt x="1608" y="4293"/>
                    <a:pt x="1584" y="4293"/>
                  </a:cubicBezTo>
                  <a:cubicBezTo>
                    <a:pt x="1560" y="4293"/>
                    <a:pt x="1513" y="4304"/>
                    <a:pt x="1489" y="4304"/>
                  </a:cubicBezTo>
                  <a:lnTo>
                    <a:pt x="1310" y="4304"/>
                  </a:lnTo>
                  <a:cubicBezTo>
                    <a:pt x="1215" y="4293"/>
                    <a:pt x="1132" y="4281"/>
                    <a:pt x="1025" y="4269"/>
                  </a:cubicBezTo>
                  <a:cubicBezTo>
                    <a:pt x="965" y="4245"/>
                    <a:pt x="917" y="4233"/>
                    <a:pt x="870" y="4221"/>
                  </a:cubicBezTo>
                  <a:lnTo>
                    <a:pt x="786" y="4174"/>
                  </a:lnTo>
                  <a:cubicBezTo>
                    <a:pt x="775" y="4174"/>
                    <a:pt x="739" y="4162"/>
                    <a:pt x="727" y="4150"/>
                  </a:cubicBezTo>
                  <a:cubicBezTo>
                    <a:pt x="691" y="4126"/>
                    <a:pt x="679" y="4102"/>
                    <a:pt x="655" y="4090"/>
                  </a:cubicBezTo>
                  <a:lnTo>
                    <a:pt x="572" y="4007"/>
                  </a:lnTo>
                  <a:cubicBezTo>
                    <a:pt x="548" y="3995"/>
                    <a:pt x="536" y="3971"/>
                    <a:pt x="513" y="3947"/>
                  </a:cubicBezTo>
                  <a:lnTo>
                    <a:pt x="513" y="3935"/>
                  </a:lnTo>
                  <a:cubicBezTo>
                    <a:pt x="477" y="3876"/>
                    <a:pt x="429" y="3828"/>
                    <a:pt x="394" y="3769"/>
                  </a:cubicBezTo>
                  <a:cubicBezTo>
                    <a:pt x="370" y="3733"/>
                    <a:pt x="358" y="3673"/>
                    <a:pt x="322" y="3626"/>
                  </a:cubicBezTo>
                  <a:cubicBezTo>
                    <a:pt x="310" y="3590"/>
                    <a:pt x="310" y="3578"/>
                    <a:pt x="298" y="3554"/>
                  </a:cubicBezTo>
                  <a:cubicBezTo>
                    <a:pt x="274" y="3554"/>
                    <a:pt x="274" y="3531"/>
                    <a:pt x="274" y="3519"/>
                  </a:cubicBezTo>
                  <a:lnTo>
                    <a:pt x="274" y="3507"/>
                  </a:lnTo>
                  <a:lnTo>
                    <a:pt x="274" y="3495"/>
                  </a:lnTo>
                  <a:lnTo>
                    <a:pt x="274" y="3459"/>
                  </a:lnTo>
                  <a:lnTo>
                    <a:pt x="274" y="3435"/>
                  </a:lnTo>
                  <a:cubicBezTo>
                    <a:pt x="274" y="3412"/>
                    <a:pt x="298" y="3400"/>
                    <a:pt x="298" y="3388"/>
                  </a:cubicBezTo>
                  <a:lnTo>
                    <a:pt x="298" y="3376"/>
                  </a:lnTo>
                  <a:lnTo>
                    <a:pt x="310" y="3352"/>
                  </a:lnTo>
                  <a:cubicBezTo>
                    <a:pt x="322" y="3352"/>
                    <a:pt x="322" y="3340"/>
                    <a:pt x="334" y="3328"/>
                  </a:cubicBezTo>
                  <a:lnTo>
                    <a:pt x="370" y="3292"/>
                  </a:lnTo>
                  <a:lnTo>
                    <a:pt x="394" y="3269"/>
                  </a:lnTo>
                  <a:cubicBezTo>
                    <a:pt x="429" y="3257"/>
                    <a:pt x="441" y="3233"/>
                    <a:pt x="477" y="3221"/>
                  </a:cubicBezTo>
                  <a:cubicBezTo>
                    <a:pt x="596" y="3150"/>
                    <a:pt x="691" y="3090"/>
                    <a:pt x="810" y="3031"/>
                  </a:cubicBezTo>
                  <a:cubicBezTo>
                    <a:pt x="858" y="2995"/>
                    <a:pt x="917" y="2983"/>
                    <a:pt x="965" y="2971"/>
                  </a:cubicBezTo>
                  <a:cubicBezTo>
                    <a:pt x="1013" y="2959"/>
                    <a:pt x="1072" y="2935"/>
                    <a:pt x="1108" y="2923"/>
                  </a:cubicBezTo>
                  <a:lnTo>
                    <a:pt x="1156" y="2911"/>
                  </a:lnTo>
                  <a:cubicBezTo>
                    <a:pt x="1203" y="2900"/>
                    <a:pt x="1227" y="2900"/>
                    <a:pt x="1263" y="2876"/>
                  </a:cubicBezTo>
                  <a:cubicBezTo>
                    <a:pt x="1310" y="2876"/>
                    <a:pt x="1334" y="2864"/>
                    <a:pt x="1382" y="2852"/>
                  </a:cubicBezTo>
                  <a:cubicBezTo>
                    <a:pt x="1394" y="2852"/>
                    <a:pt x="1394" y="2840"/>
                    <a:pt x="1406" y="2840"/>
                  </a:cubicBezTo>
                  <a:lnTo>
                    <a:pt x="1429" y="2840"/>
                  </a:lnTo>
                  <a:cubicBezTo>
                    <a:pt x="1453" y="2840"/>
                    <a:pt x="1465" y="2816"/>
                    <a:pt x="1501" y="2804"/>
                  </a:cubicBezTo>
                  <a:cubicBezTo>
                    <a:pt x="1525" y="2804"/>
                    <a:pt x="1548" y="2792"/>
                    <a:pt x="1560" y="2781"/>
                  </a:cubicBezTo>
                  <a:cubicBezTo>
                    <a:pt x="1620" y="2733"/>
                    <a:pt x="1679" y="2685"/>
                    <a:pt x="1703" y="2626"/>
                  </a:cubicBezTo>
                  <a:cubicBezTo>
                    <a:pt x="1751" y="2566"/>
                    <a:pt x="1787" y="2495"/>
                    <a:pt x="1798" y="2423"/>
                  </a:cubicBezTo>
                  <a:cubicBezTo>
                    <a:pt x="1810" y="2328"/>
                    <a:pt x="1822" y="2245"/>
                    <a:pt x="1822" y="2149"/>
                  </a:cubicBezTo>
                  <a:cubicBezTo>
                    <a:pt x="1822" y="2090"/>
                    <a:pt x="1810" y="2030"/>
                    <a:pt x="1810" y="1983"/>
                  </a:cubicBezTo>
                  <a:cubicBezTo>
                    <a:pt x="1810" y="1911"/>
                    <a:pt x="1798" y="1840"/>
                    <a:pt x="1787" y="1780"/>
                  </a:cubicBezTo>
                  <a:cubicBezTo>
                    <a:pt x="1763" y="1673"/>
                    <a:pt x="1739" y="1566"/>
                    <a:pt x="1703" y="1471"/>
                  </a:cubicBezTo>
                  <a:lnTo>
                    <a:pt x="1691" y="1387"/>
                  </a:lnTo>
                  <a:cubicBezTo>
                    <a:pt x="1668" y="1268"/>
                    <a:pt x="1632" y="1149"/>
                    <a:pt x="1620" y="1030"/>
                  </a:cubicBezTo>
                  <a:cubicBezTo>
                    <a:pt x="1608" y="959"/>
                    <a:pt x="1584" y="887"/>
                    <a:pt x="1584" y="828"/>
                  </a:cubicBezTo>
                  <a:lnTo>
                    <a:pt x="1584" y="721"/>
                  </a:lnTo>
                  <a:cubicBezTo>
                    <a:pt x="1584" y="697"/>
                    <a:pt x="1608" y="661"/>
                    <a:pt x="1608" y="637"/>
                  </a:cubicBezTo>
                  <a:lnTo>
                    <a:pt x="1644" y="495"/>
                  </a:lnTo>
                  <a:lnTo>
                    <a:pt x="1668" y="459"/>
                  </a:lnTo>
                  <a:lnTo>
                    <a:pt x="1668" y="435"/>
                  </a:lnTo>
                  <a:lnTo>
                    <a:pt x="1668" y="423"/>
                  </a:lnTo>
                  <a:cubicBezTo>
                    <a:pt x="1668" y="411"/>
                    <a:pt x="1679" y="375"/>
                    <a:pt x="1691" y="364"/>
                  </a:cubicBezTo>
                  <a:cubicBezTo>
                    <a:pt x="1691" y="352"/>
                    <a:pt x="1703" y="340"/>
                    <a:pt x="1727" y="316"/>
                  </a:cubicBezTo>
                  <a:lnTo>
                    <a:pt x="1739" y="304"/>
                  </a:lnTo>
                  <a:lnTo>
                    <a:pt x="1751" y="292"/>
                  </a:lnTo>
                  <a:lnTo>
                    <a:pt x="1763" y="280"/>
                  </a:lnTo>
                  <a:cubicBezTo>
                    <a:pt x="1763" y="280"/>
                    <a:pt x="1787" y="256"/>
                    <a:pt x="1798" y="256"/>
                  </a:cubicBezTo>
                  <a:cubicBezTo>
                    <a:pt x="1822" y="256"/>
                    <a:pt x="1846" y="244"/>
                    <a:pt x="1858" y="244"/>
                  </a:cubicBezTo>
                  <a:cubicBezTo>
                    <a:pt x="1870" y="244"/>
                    <a:pt x="1906" y="233"/>
                    <a:pt x="1918" y="233"/>
                  </a:cubicBezTo>
                  <a:cubicBezTo>
                    <a:pt x="1941" y="221"/>
                    <a:pt x="1977" y="221"/>
                    <a:pt x="2001" y="221"/>
                  </a:cubicBezTo>
                  <a:lnTo>
                    <a:pt x="2084" y="221"/>
                  </a:lnTo>
                  <a:cubicBezTo>
                    <a:pt x="2120" y="221"/>
                    <a:pt x="2168" y="221"/>
                    <a:pt x="2203" y="233"/>
                  </a:cubicBezTo>
                  <a:cubicBezTo>
                    <a:pt x="2239" y="233"/>
                    <a:pt x="2275" y="244"/>
                    <a:pt x="2299" y="256"/>
                  </a:cubicBezTo>
                  <a:cubicBezTo>
                    <a:pt x="2334" y="280"/>
                    <a:pt x="2382" y="292"/>
                    <a:pt x="2406" y="304"/>
                  </a:cubicBezTo>
                  <a:cubicBezTo>
                    <a:pt x="2465" y="340"/>
                    <a:pt x="2537" y="375"/>
                    <a:pt x="2620" y="423"/>
                  </a:cubicBezTo>
                  <a:cubicBezTo>
                    <a:pt x="2680" y="459"/>
                    <a:pt x="2715" y="483"/>
                    <a:pt x="2775" y="518"/>
                  </a:cubicBezTo>
                  <a:cubicBezTo>
                    <a:pt x="2834" y="542"/>
                    <a:pt x="2894" y="590"/>
                    <a:pt x="2953" y="614"/>
                  </a:cubicBezTo>
                  <a:cubicBezTo>
                    <a:pt x="3037" y="649"/>
                    <a:pt x="3096" y="673"/>
                    <a:pt x="3132" y="709"/>
                  </a:cubicBezTo>
                  <a:lnTo>
                    <a:pt x="3168" y="721"/>
                  </a:lnTo>
                  <a:cubicBezTo>
                    <a:pt x="3215" y="756"/>
                    <a:pt x="3251" y="780"/>
                    <a:pt x="3311" y="792"/>
                  </a:cubicBezTo>
                  <a:cubicBezTo>
                    <a:pt x="3453" y="852"/>
                    <a:pt x="3573" y="887"/>
                    <a:pt x="3703" y="899"/>
                  </a:cubicBezTo>
                  <a:lnTo>
                    <a:pt x="3787" y="911"/>
                  </a:lnTo>
                  <a:cubicBezTo>
                    <a:pt x="3882" y="935"/>
                    <a:pt x="3989" y="947"/>
                    <a:pt x="4073" y="959"/>
                  </a:cubicBezTo>
                  <a:cubicBezTo>
                    <a:pt x="4108" y="971"/>
                    <a:pt x="4132" y="971"/>
                    <a:pt x="4168" y="995"/>
                  </a:cubicBezTo>
                  <a:cubicBezTo>
                    <a:pt x="4192" y="1006"/>
                    <a:pt x="4204" y="1006"/>
                    <a:pt x="4239" y="1018"/>
                  </a:cubicBezTo>
                  <a:cubicBezTo>
                    <a:pt x="4251" y="1030"/>
                    <a:pt x="4287" y="1054"/>
                    <a:pt x="4299" y="1066"/>
                  </a:cubicBezTo>
                  <a:cubicBezTo>
                    <a:pt x="4323" y="1078"/>
                    <a:pt x="4346" y="1114"/>
                    <a:pt x="4370" y="1126"/>
                  </a:cubicBezTo>
                  <a:lnTo>
                    <a:pt x="4465" y="1209"/>
                  </a:lnTo>
                  <a:cubicBezTo>
                    <a:pt x="4549" y="1328"/>
                    <a:pt x="4620" y="1447"/>
                    <a:pt x="4727" y="1602"/>
                  </a:cubicBezTo>
                  <a:cubicBezTo>
                    <a:pt x="4787" y="1685"/>
                    <a:pt x="4835" y="1792"/>
                    <a:pt x="4894" y="1888"/>
                  </a:cubicBezTo>
                  <a:lnTo>
                    <a:pt x="4906" y="1911"/>
                  </a:lnTo>
                  <a:cubicBezTo>
                    <a:pt x="4954" y="2007"/>
                    <a:pt x="5013" y="2090"/>
                    <a:pt x="5061" y="2185"/>
                  </a:cubicBezTo>
                  <a:cubicBezTo>
                    <a:pt x="5132" y="2316"/>
                    <a:pt x="5216" y="2459"/>
                    <a:pt x="5299" y="2602"/>
                  </a:cubicBezTo>
                  <a:cubicBezTo>
                    <a:pt x="5418" y="2816"/>
                    <a:pt x="5549" y="3042"/>
                    <a:pt x="5656" y="3281"/>
                  </a:cubicBezTo>
                  <a:cubicBezTo>
                    <a:pt x="5692" y="3376"/>
                    <a:pt x="5739" y="3459"/>
                    <a:pt x="5775" y="3554"/>
                  </a:cubicBezTo>
                  <a:cubicBezTo>
                    <a:pt x="5799" y="3614"/>
                    <a:pt x="5811" y="3650"/>
                    <a:pt x="5847" y="3709"/>
                  </a:cubicBezTo>
                  <a:cubicBezTo>
                    <a:pt x="5930" y="3935"/>
                    <a:pt x="6073" y="4174"/>
                    <a:pt x="6263" y="4447"/>
                  </a:cubicBezTo>
                  <a:cubicBezTo>
                    <a:pt x="6430" y="4662"/>
                    <a:pt x="6585" y="4888"/>
                    <a:pt x="6751" y="5102"/>
                  </a:cubicBezTo>
                  <a:cubicBezTo>
                    <a:pt x="6847" y="5197"/>
                    <a:pt x="6918" y="5305"/>
                    <a:pt x="7002" y="5412"/>
                  </a:cubicBezTo>
                  <a:lnTo>
                    <a:pt x="7275" y="5721"/>
                  </a:lnTo>
                  <a:cubicBezTo>
                    <a:pt x="7466" y="5936"/>
                    <a:pt x="7644" y="6138"/>
                    <a:pt x="7835" y="6364"/>
                  </a:cubicBezTo>
                  <a:cubicBezTo>
                    <a:pt x="7633" y="6031"/>
                    <a:pt x="7442" y="5698"/>
                    <a:pt x="7240" y="5364"/>
                  </a:cubicBezTo>
                  <a:cubicBezTo>
                    <a:pt x="7109" y="5126"/>
                    <a:pt x="6966" y="4888"/>
                    <a:pt x="6811" y="4662"/>
                  </a:cubicBezTo>
                  <a:cubicBezTo>
                    <a:pt x="6740" y="4543"/>
                    <a:pt x="6644" y="4447"/>
                    <a:pt x="6573" y="4328"/>
                  </a:cubicBezTo>
                  <a:cubicBezTo>
                    <a:pt x="6501" y="4221"/>
                    <a:pt x="6430" y="4102"/>
                    <a:pt x="6347" y="3995"/>
                  </a:cubicBezTo>
                  <a:cubicBezTo>
                    <a:pt x="6311" y="3923"/>
                    <a:pt x="6263" y="3864"/>
                    <a:pt x="6228" y="3793"/>
                  </a:cubicBezTo>
                  <a:cubicBezTo>
                    <a:pt x="6192" y="3733"/>
                    <a:pt x="6156" y="3673"/>
                    <a:pt x="6132" y="3590"/>
                  </a:cubicBezTo>
                  <a:cubicBezTo>
                    <a:pt x="6049" y="3435"/>
                    <a:pt x="5978" y="3257"/>
                    <a:pt x="5906" y="3090"/>
                  </a:cubicBezTo>
                  <a:cubicBezTo>
                    <a:pt x="5799" y="2852"/>
                    <a:pt x="5668" y="2626"/>
                    <a:pt x="5537" y="2388"/>
                  </a:cubicBezTo>
                  <a:cubicBezTo>
                    <a:pt x="5394" y="2149"/>
                    <a:pt x="5263" y="1923"/>
                    <a:pt x="5132" y="1709"/>
                  </a:cubicBezTo>
                  <a:cubicBezTo>
                    <a:pt x="5061" y="1590"/>
                    <a:pt x="5001" y="1471"/>
                    <a:pt x="4906" y="1364"/>
                  </a:cubicBezTo>
                  <a:lnTo>
                    <a:pt x="4644" y="1054"/>
                  </a:lnTo>
                  <a:cubicBezTo>
                    <a:pt x="4525" y="911"/>
                    <a:pt x="4358" y="816"/>
                    <a:pt x="4168" y="780"/>
                  </a:cubicBezTo>
                  <a:cubicBezTo>
                    <a:pt x="4049" y="756"/>
                    <a:pt x="3930" y="756"/>
                    <a:pt x="3787" y="733"/>
                  </a:cubicBezTo>
                  <a:lnTo>
                    <a:pt x="3715" y="733"/>
                  </a:lnTo>
                  <a:cubicBezTo>
                    <a:pt x="3668" y="721"/>
                    <a:pt x="3608" y="721"/>
                    <a:pt x="3549" y="709"/>
                  </a:cubicBezTo>
                  <a:cubicBezTo>
                    <a:pt x="3513" y="709"/>
                    <a:pt x="3477" y="697"/>
                    <a:pt x="3430" y="673"/>
                  </a:cubicBezTo>
                  <a:cubicBezTo>
                    <a:pt x="3346" y="649"/>
                    <a:pt x="3275" y="614"/>
                    <a:pt x="3192" y="578"/>
                  </a:cubicBezTo>
                  <a:cubicBezTo>
                    <a:pt x="3072" y="518"/>
                    <a:pt x="2977" y="459"/>
                    <a:pt x="2870" y="375"/>
                  </a:cubicBezTo>
                  <a:cubicBezTo>
                    <a:pt x="2763" y="304"/>
                    <a:pt x="2656" y="233"/>
                    <a:pt x="2537" y="173"/>
                  </a:cubicBezTo>
                  <a:cubicBezTo>
                    <a:pt x="2406" y="78"/>
                    <a:pt x="2263" y="18"/>
                    <a:pt x="2096" y="6"/>
                  </a:cubicBezTo>
                  <a:cubicBezTo>
                    <a:pt x="2051" y="3"/>
                    <a:pt x="2007"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71;p60">
              <a:extLst>
                <a:ext uri="{FF2B5EF4-FFF2-40B4-BE49-F238E27FC236}">
                  <a16:creationId xmlns:a16="http://schemas.microsoft.com/office/drawing/2014/main" id="{D80F9A66-2C82-90F2-BA5E-FD218136C0C7}"/>
                </a:ext>
              </a:extLst>
            </p:cNvPr>
            <p:cNvSpPr/>
            <p:nvPr/>
          </p:nvSpPr>
          <p:spPr>
            <a:xfrm>
              <a:off x="6783275" y="2973550"/>
              <a:ext cx="297075" cy="240400"/>
            </a:xfrm>
            <a:custGeom>
              <a:avLst/>
              <a:gdLst/>
              <a:ahLst/>
              <a:cxnLst/>
              <a:rect l="l" t="t" r="r" b="b"/>
              <a:pathLst>
                <a:path w="11883" h="9616" extrusionOk="0">
                  <a:moveTo>
                    <a:pt x="6135" y="936"/>
                  </a:moveTo>
                  <a:lnTo>
                    <a:pt x="6135" y="936"/>
                  </a:lnTo>
                  <a:cubicBezTo>
                    <a:pt x="6138" y="940"/>
                    <a:pt x="6141" y="944"/>
                    <a:pt x="6144" y="947"/>
                  </a:cubicBezTo>
                  <a:cubicBezTo>
                    <a:pt x="6144" y="947"/>
                    <a:pt x="6144" y="938"/>
                    <a:pt x="6135" y="936"/>
                  </a:cubicBezTo>
                  <a:close/>
                  <a:moveTo>
                    <a:pt x="9903" y="1070"/>
                  </a:moveTo>
                  <a:cubicBezTo>
                    <a:pt x="9904" y="1073"/>
                    <a:pt x="9906" y="1076"/>
                    <a:pt x="9907" y="1078"/>
                  </a:cubicBezTo>
                  <a:cubicBezTo>
                    <a:pt x="9907" y="1078"/>
                    <a:pt x="9907" y="1074"/>
                    <a:pt x="9903" y="1070"/>
                  </a:cubicBezTo>
                  <a:close/>
                  <a:moveTo>
                    <a:pt x="8770" y="1"/>
                  </a:moveTo>
                  <a:cubicBezTo>
                    <a:pt x="8716" y="1"/>
                    <a:pt x="8662" y="7"/>
                    <a:pt x="8609" y="19"/>
                  </a:cubicBezTo>
                  <a:cubicBezTo>
                    <a:pt x="8525" y="55"/>
                    <a:pt x="8430" y="114"/>
                    <a:pt x="8359" y="174"/>
                  </a:cubicBezTo>
                  <a:cubicBezTo>
                    <a:pt x="8287" y="245"/>
                    <a:pt x="8228" y="316"/>
                    <a:pt x="8180" y="412"/>
                  </a:cubicBezTo>
                  <a:cubicBezTo>
                    <a:pt x="8133" y="483"/>
                    <a:pt x="8109" y="578"/>
                    <a:pt x="8073" y="662"/>
                  </a:cubicBezTo>
                  <a:cubicBezTo>
                    <a:pt x="8037" y="817"/>
                    <a:pt x="7990" y="971"/>
                    <a:pt x="7942" y="1126"/>
                  </a:cubicBezTo>
                  <a:cubicBezTo>
                    <a:pt x="7918" y="1198"/>
                    <a:pt x="7882" y="1257"/>
                    <a:pt x="7859" y="1328"/>
                  </a:cubicBezTo>
                  <a:cubicBezTo>
                    <a:pt x="7835" y="1364"/>
                    <a:pt x="7823" y="1412"/>
                    <a:pt x="7799" y="1436"/>
                  </a:cubicBezTo>
                  <a:cubicBezTo>
                    <a:pt x="7775" y="1448"/>
                    <a:pt x="7763" y="1483"/>
                    <a:pt x="7752" y="1495"/>
                  </a:cubicBezTo>
                  <a:cubicBezTo>
                    <a:pt x="7740" y="1531"/>
                    <a:pt x="7704" y="1543"/>
                    <a:pt x="7692" y="1555"/>
                  </a:cubicBezTo>
                  <a:cubicBezTo>
                    <a:pt x="7680" y="1555"/>
                    <a:pt x="7656" y="1567"/>
                    <a:pt x="7644" y="1590"/>
                  </a:cubicBezTo>
                  <a:cubicBezTo>
                    <a:pt x="7632" y="1590"/>
                    <a:pt x="7597" y="1602"/>
                    <a:pt x="7585" y="1614"/>
                  </a:cubicBezTo>
                  <a:cubicBezTo>
                    <a:pt x="7561" y="1626"/>
                    <a:pt x="7525" y="1626"/>
                    <a:pt x="7501" y="1650"/>
                  </a:cubicBezTo>
                  <a:cubicBezTo>
                    <a:pt x="7466" y="1662"/>
                    <a:pt x="7418" y="1674"/>
                    <a:pt x="7394" y="1674"/>
                  </a:cubicBezTo>
                  <a:cubicBezTo>
                    <a:pt x="7335" y="1674"/>
                    <a:pt x="7287" y="1686"/>
                    <a:pt x="7240" y="1686"/>
                  </a:cubicBezTo>
                  <a:lnTo>
                    <a:pt x="7097" y="1686"/>
                  </a:lnTo>
                  <a:cubicBezTo>
                    <a:pt x="7049" y="1674"/>
                    <a:pt x="6990" y="1674"/>
                    <a:pt x="6942" y="1662"/>
                  </a:cubicBezTo>
                  <a:cubicBezTo>
                    <a:pt x="6918" y="1662"/>
                    <a:pt x="6870" y="1650"/>
                    <a:pt x="6847" y="1626"/>
                  </a:cubicBezTo>
                  <a:cubicBezTo>
                    <a:pt x="6811" y="1626"/>
                    <a:pt x="6787" y="1614"/>
                    <a:pt x="6751" y="1602"/>
                  </a:cubicBezTo>
                  <a:cubicBezTo>
                    <a:pt x="6704" y="1567"/>
                    <a:pt x="6644" y="1543"/>
                    <a:pt x="6609" y="1507"/>
                  </a:cubicBezTo>
                  <a:cubicBezTo>
                    <a:pt x="6573" y="1483"/>
                    <a:pt x="6525" y="1448"/>
                    <a:pt x="6501" y="1424"/>
                  </a:cubicBezTo>
                  <a:cubicBezTo>
                    <a:pt x="6454" y="1376"/>
                    <a:pt x="6406" y="1317"/>
                    <a:pt x="6370" y="1269"/>
                  </a:cubicBezTo>
                  <a:cubicBezTo>
                    <a:pt x="6287" y="1186"/>
                    <a:pt x="6216" y="1090"/>
                    <a:pt x="6156" y="995"/>
                  </a:cubicBezTo>
                  <a:cubicBezTo>
                    <a:pt x="6156" y="971"/>
                    <a:pt x="6144" y="947"/>
                    <a:pt x="6132" y="936"/>
                  </a:cubicBezTo>
                  <a:lnTo>
                    <a:pt x="6132" y="936"/>
                  </a:lnTo>
                  <a:cubicBezTo>
                    <a:pt x="6133" y="936"/>
                    <a:pt x="6134" y="936"/>
                    <a:pt x="6135" y="936"/>
                  </a:cubicBezTo>
                  <a:lnTo>
                    <a:pt x="6135" y="936"/>
                  </a:lnTo>
                  <a:cubicBezTo>
                    <a:pt x="6093" y="880"/>
                    <a:pt x="6070" y="825"/>
                    <a:pt x="6025" y="769"/>
                  </a:cubicBezTo>
                  <a:cubicBezTo>
                    <a:pt x="6013" y="733"/>
                    <a:pt x="5977" y="709"/>
                    <a:pt x="5954" y="674"/>
                  </a:cubicBezTo>
                  <a:cubicBezTo>
                    <a:pt x="5923" y="651"/>
                    <a:pt x="5889" y="643"/>
                    <a:pt x="5852" y="643"/>
                  </a:cubicBezTo>
                  <a:cubicBezTo>
                    <a:pt x="5831" y="643"/>
                    <a:pt x="5809" y="645"/>
                    <a:pt x="5787" y="650"/>
                  </a:cubicBezTo>
                  <a:cubicBezTo>
                    <a:pt x="5656" y="674"/>
                    <a:pt x="5573" y="781"/>
                    <a:pt x="5513" y="888"/>
                  </a:cubicBezTo>
                  <a:cubicBezTo>
                    <a:pt x="5489" y="947"/>
                    <a:pt x="5442" y="1007"/>
                    <a:pt x="5418" y="1067"/>
                  </a:cubicBezTo>
                  <a:cubicBezTo>
                    <a:pt x="5335" y="1198"/>
                    <a:pt x="5275" y="1328"/>
                    <a:pt x="5239" y="1471"/>
                  </a:cubicBezTo>
                  <a:lnTo>
                    <a:pt x="5096" y="1864"/>
                  </a:lnTo>
                  <a:lnTo>
                    <a:pt x="5096" y="1852"/>
                  </a:lnTo>
                  <a:cubicBezTo>
                    <a:pt x="5061" y="2007"/>
                    <a:pt x="5001" y="2150"/>
                    <a:pt x="4942" y="2305"/>
                  </a:cubicBezTo>
                  <a:cubicBezTo>
                    <a:pt x="4882" y="2448"/>
                    <a:pt x="4834" y="2579"/>
                    <a:pt x="4787" y="2733"/>
                  </a:cubicBezTo>
                  <a:cubicBezTo>
                    <a:pt x="4763" y="2805"/>
                    <a:pt x="4727" y="2864"/>
                    <a:pt x="4704" y="2936"/>
                  </a:cubicBezTo>
                  <a:cubicBezTo>
                    <a:pt x="4644" y="3043"/>
                    <a:pt x="4584" y="3138"/>
                    <a:pt x="4525" y="3222"/>
                  </a:cubicBezTo>
                  <a:cubicBezTo>
                    <a:pt x="4501" y="3257"/>
                    <a:pt x="4489" y="3269"/>
                    <a:pt x="4477" y="3293"/>
                  </a:cubicBezTo>
                  <a:cubicBezTo>
                    <a:pt x="4358" y="3495"/>
                    <a:pt x="4227" y="3674"/>
                    <a:pt x="4084" y="3853"/>
                  </a:cubicBezTo>
                  <a:cubicBezTo>
                    <a:pt x="4025" y="3936"/>
                    <a:pt x="3953" y="4043"/>
                    <a:pt x="3894" y="4126"/>
                  </a:cubicBezTo>
                  <a:cubicBezTo>
                    <a:pt x="3846" y="4210"/>
                    <a:pt x="3787" y="4293"/>
                    <a:pt x="3727" y="4388"/>
                  </a:cubicBezTo>
                  <a:cubicBezTo>
                    <a:pt x="3729" y="4388"/>
                    <a:pt x="3730" y="4388"/>
                    <a:pt x="3732" y="4388"/>
                  </a:cubicBezTo>
                  <a:lnTo>
                    <a:pt x="3732" y="4388"/>
                  </a:lnTo>
                  <a:cubicBezTo>
                    <a:pt x="3725" y="4398"/>
                    <a:pt x="3722" y="4405"/>
                    <a:pt x="3715" y="4412"/>
                  </a:cubicBezTo>
                  <a:lnTo>
                    <a:pt x="3703" y="4424"/>
                  </a:lnTo>
                  <a:cubicBezTo>
                    <a:pt x="3691" y="4424"/>
                    <a:pt x="3691" y="4448"/>
                    <a:pt x="3691" y="4448"/>
                  </a:cubicBezTo>
                  <a:cubicBezTo>
                    <a:pt x="3668" y="4472"/>
                    <a:pt x="3644" y="4519"/>
                    <a:pt x="3608" y="4543"/>
                  </a:cubicBezTo>
                  <a:cubicBezTo>
                    <a:pt x="3418" y="4817"/>
                    <a:pt x="3227" y="5079"/>
                    <a:pt x="3049" y="5365"/>
                  </a:cubicBezTo>
                  <a:cubicBezTo>
                    <a:pt x="2870" y="5650"/>
                    <a:pt x="2739" y="5948"/>
                    <a:pt x="2572" y="6234"/>
                  </a:cubicBezTo>
                  <a:cubicBezTo>
                    <a:pt x="2501" y="6365"/>
                    <a:pt x="2406" y="6496"/>
                    <a:pt x="2322" y="6627"/>
                  </a:cubicBezTo>
                  <a:cubicBezTo>
                    <a:pt x="2239" y="6770"/>
                    <a:pt x="2156" y="6912"/>
                    <a:pt x="2096" y="7067"/>
                  </a:cubicBezTo>
                  <a:cubicBezTo>
                    <a:pt x="2048" y="7139"/>
                    <a:pt x="2025" y="7210"/>
                    <a:pt x="2001" y="7305"/>
                  </a:cubicBezTo>
                  <a:cubicBezTo>
                    <a:pt x="1989" y="7377"/>
                    <a:pt x="1977" y="7460"/>
                    <a:pt x="1977" y="7555"/>
                  </a:cubicBezTo>
                  <a:cubicBezTo>
                    <a:pt x="1977" y="7722"/>
                    <a:pt x="1989" y="7877"/>
                    <a:pt x="2001" y="8044"/>
                  </a:cubicBezTo>
                  <a:cubicBezTo>
                    <a:pt x="2084" y="7936"/>
                    <a:pt x="2144" y="7853"/>
                    <a:pt x="2179" y="7746"/>
                  </a:cubicBezTo>
                  <a:lnTo>
                    <a:pt x="2179" y="7758"/>
                  </a:lnTo>
                  <a:cubicBezTo>
                    <a:pt x="2263" y="7639"/>
                    <a:pt x="2322" y="7508"/>
                    <a:pt x="2382" y="7377"/>
                  </a:cubicBezTo>
                  <a:cubicBezTo>
                    <a:pt x="2394" y="7341"/>
                    <a:pt x="2394" y="7329"/>
                    <a:pt x="2406" y="7317"/>
                  </a:cubicBezTo>
                  <a:lnTo>
                    <a:pt x="2441" y="7246"/>
                  </a:lnTo>
                  <a:lnTo>
                    <a:pt x="2465" y="7186"/>
                  </a:lnTo>
                  <a:lnTo>
                    <a:pt x="2560" y="7008"/>
                  </a:lnTo>
                  <a:cubicBezTo>
                    <a:pt x="2620" y="6901"/>
                    <a:pt x="2656" y="6805"/>
                    <a:pt x="2715" y="6722"/>
                  </a:cubicBezTo>
                  <a:lnTo>
                    <a:pt x="2763" y="6627"/>
                  </a:lnTo>
                  <a:cubicBezTo>
                    <a:pt x="2810" y="6567"/>
                    <a:pt x="2834" y="6496"/>
                    <a:pt x="2882" y="6436"/>
                  </a:cubicBezTo>
                  <a:cubicBezTo>
                    <a:pt x="2977" y="6270"/>
                    <a:pt x="3049" y="6115"/>
                    <a:pt x="3132" y="5948"/>
                  </a:cubicBezTo>
                  <a:lnTo>
                    <a:pt x="3191" y="5817"/>
                  </a:lnTo>
                  <a:cubicBezTo>
                    <a:pt x="3227" y="5781"/>
                    <a:pt x="3239" y="5734"/>
                    <a:pt x="3251" y="5710"/>
                  </a:cubicBezTo>
                  <a:cubicBezTo>
                    <a:pt x="3310" y="5579"/>
                    <a:pt x="3394" y="5436"/>
                    <a:pt x="3477" y="5305"/>
                  </a:cubicBezTo>
                  <a:cubicBezTo>
                    <a:pt x="3584" y="5138"/>
                    <a:pt x="3691" y="4984"/>
                    <a:pt x="3787" y="4829"/>
                  </a:cubicBezTo>
                  <a:cubicBezTo>
                    <a:pt x="3882" y="4698"/>
                    <a:pt x="3965" y="4579"/>
                    <a:pt x="4049" y="4460"/>
                  </a:cubicBezTo>
                  <a:lnTo>
                    <a:pt x="4084" y="4400"/>
                  </a:lnTo>
                  <a:cubicBezTo>
                    <a:pt x="4168" y="4293"/>
                    <a:pt x="4227" y="4186"/>
                    <a:pt x="4299" y="4091"/>
                  </a:cubicBezTo>
                  <a:lnTo>
                    <a:pt x="4311" y="4067"/>
                  </a:lnTo>
                  <a:cubicBezTo>
                    <a:pt x="4346" y="4031"/>
                    <a:pt x="4382" y="3972"/>
                    <a:pt x="4418" y="3924"/>
                  </a:cubicBezTo>
                  <a:lnTo>
                    <a:pt x="4549" y="3745"/>
                  </a:lnTo>
                  <a:cubicBezTo>
                    <a:pt x="4561" y="3710"/>
                    <a:pt x="4584" y="3698"/>
                    <a:pt x="4596" y="3674"/>
                  </a:cubicBezTo>
                  <a:cubicBezTo>
                    <a:pt x="4668" y="3579"/>
                    <a:pt x="4727" y="3472"/>
                    <a:pt x="4787" y="3388"/>
                  </a:cubicBezTo>
                  <a:lnTo>
                    <a:pt x="4799" y="3376"/>
                  </a:lnTo>
                  <a:cubicBezTo>
                    <a:pt x="4882" y="3269"/>
                    <a:pt x="4942" y="3162"/>
                    <a:pt x="5001" y="3055"/>
                  </a:cubicBezTo>
                  <a:cubicBezTo>
                    <a:pt x="5061" y="2960"/>
                    <a:pt x="5096" y="2841"/>
                    <a:pt x="5144" y="2698"/>
                  </a:cubicBezTo>
                  <a:lnTo>
                    <a:pt x="5192" y="2567"/>
                  </a:lnTo>
                  <a:cubicBezTo>
                    <a:pt x="5204" y="2495"/>
                    <a:pt x="5215" y="2424"/>
                    <a:pt x="5251" y="2364"/>
                  </a:cubicBezTo>
                  <a:lnTo>
                    <a:pt x="5275" y="2269"/>
                  </a:lnTo>
                  <a:lnTo>
                    <a:pt x="5275" y="2281"/>
                  </a:lnTo>
                  <a:cubicBezTo>
                    <a:pt x="5275" y="2269"/>
                    <a:pt x="5299" y="2257"/>
                    <a:pt x="5299" y="2245"/>
                  </a:cubicBezTo>
                  <a:lnTo>
                    <a:pt x="5311" y="2198"/>
                  </a:lnTo>
                  <a:cubicBezTo>
                    <a:pt x="5335" y="2090"/>
                    <a:pt x="5382" y="2007"/>
                    <a:pt x="5418" y="1900"/>
                  </a:cubicBezTo>
                  <a:cubicBezTo>
                    <a:pt x="5454" y="1805"/>
                    <a:pt x="5489" y="1709"/>
                    <a:pt x="5513" y="1614"/>
                  </a:cubicBezTo>
                  <a:lnTo>
                    <a:pt x="5537" y="1555"/>
                  </a:lnTo>
                  <a:cubicBezTo>
                    <a:pt x="5561" y="1471"/>
                    <a:pt x="5596" y="1376"/>
                    <a:pt x="5632" y="1293"/>
                  </a:cubicBezTo>
                  <a:lnTo>
                    <a:pt x="5668" y="1245"/>
                  </a:lnTo>
                  <a:cubicBezTo>
                    <a:pt x="5727" y="1138"/>
                    <a:pt x="5775" y="1055"/>
                    <a:pt x="5835" y="959"/>
                  </a:cubicBezTo>
                  <a:lnTo>
                    <a:pt x="5870" y="912"/>
                  </a:lnTo>
                  <a:cubicBezTo>
                    <a:pt x="5894" y="900"/>
                    <a:pt x="5894" y="888"/>
                    <a:pt x="5906" y="888"/>
                  </a:cubicBezTo>
                  <a:cubicBezTo>
                    <a:pt x="5918" y="912"/>
                    <a:pt x="5954" y="959"/>
                    <a:pt x="5966" y="995"/>
                  </a:cubicBezTo>
                  <a:cubicBezTo>
                    <a:pt x="6037" y="1126"/>
                    <a:pt x="6132" y="1245"/>
                    <a:pt x="6216" y="1364"/>
                  </a:cubicBezTo>
                  <a:cubicBezTo>
                    <a:pt x="6287" y="1448"/>
                    <a:pt x="6370" y="1531"/>
                    <a:pt x="6430" y="1590"/>
                  </a:cubicBezTo>
                  <a:cubicBezTo>
                    <a:pt x="6489" y="1650"/>
                    <a:pt x="6573" y="1709"/>
                    <a:pt x="6680" y="1769"/>
                  </a:cubicBezTo>
                  <a:cubicBezTo>
                    <a:pt x="6854" y="1856"/>
                    <a:pt x="7058" y="1913"/>
                    <a:pt x="7292" y="1913"/>
                  </a:cubicBezTo>
                  <a:cubicBezTo>
                    <a:pt x="7314" y="1913"/>
                    <a:pt x="7336" y="1913"/>
                    <a:pt x="7359" y="1912"/>
                  </a:cubicBezTo>
                  <a:cubicBezTo>
                    <a:pt x="7478" y="1912"/>
                    <a:pt x="7585" y="1888"/>
                    <a:pt x="7692" y="1852"/>
                  </a:cubicBezTo>
                  <a:cubicBezTo>
                    <a:pt x="7775" y="1829"/>
                    <a:pt x="7835" y="1793"/>
                    <a:pt x="7894" y="1745"/>
                  </a:cubicBezTo>
                  <a:lnTo>
                    <a:pt x="7930" y="1721"/>
                  </a:lnTo>
                  <a:cubicBezTo>
                    <a:pt x="7990" y="1662"/>
                    <a:pt x="8037" y="1602"/>
                    <a:pt x="8097" y="1531"/>
                  </a:cubicBezTo>
                  <a:cubicBezTo>
                    <a:pt x="8121" y="1471"/>
                    <a:pt x="8168" y="1388"/>
                    <a:pt x="8192" y="1305"/>
                  </a:cubicBezTo>
                  <a:cubicBezTo>
                    <a:pt x="8228" y="1233"/>
                    <a:pt x="8252" y="1150"/>
                    <a:pt x="8287" y="1067"/>
                  </a:cubicBezTo>
                  <a:cubicBezTo>
                    <a:pt x="8311" y="1007"/>
                    <a:pt x="8335" y="947"/>
                    <a:pt x="8347" y="888"/>
                  </a:cubicBezTo>
                  <a:lnTo>
                    <a:pt x="8430" y="614"/>
                  </a:lnTo>
                  <a:cubicBezTo>
                    <a:pt x="8466" y="578"/>
                    <a:pt x="8478" y="543"/>
                    <a:pt x="8490" y="495"/>
                  </a:cubicBezTo>
                  <a:lnTo>
                    <a:pt x="8537" y="412"/>
                  </a:lnTo>
                  <a:cubicBezTo>
                    <a:pt x="8549" y="376"/>
                    <a:pt x="8585" y="364"/>
                    <a:pt x="8597" y="340"/>
                  </a:cubicBezTo>
                  <a:cubicBezTo>
                    <a:pt x="8633" y="316"/>
                    <a:pt x="8644" y="305"/>
                    <a:pt x="8656" y="293"/>
                  </a:cubicBezTo>
                  <a:lnTo>
                    <a:pt x="8668" y="281"/>
                  </a:lnTo>
                  <a:lnTo>
                    <a:pt x="8692" y="257"/>
                  </a:lnTo>
                  <a:cubicBezTo>
                    <a:pt x="8716" y="245"/>
                    <a:pt x="8728" y="233"/>
                    <a:pt x="8764" y="221"/>
                  </a:cubicBezTo>
                  <a:cubicBezTo>
                    <a:pt x="8787" y="221"/>
                    <a:pt x="8811" y="197"/>
                    <a:pt x="8823" y="197"/>
                  </a:cubicBezTo>
                  <a:cubicBezTo>
                    <a:pt x="8835" y="185"/>
                    <a:pt x="8847" y="185"/>
                    <a:pt x="8871" y="185"/>
                  </a:cubicBezTo>
                  <a:lnTo>
                    <a:pt x="8942" y="185"/>
                  </a:lnTo>
                  <a:cubicBezTo>
                    <a:pt x="8954" y="197"/>
                    <a:pt x="8966" y="197"/>
                    <a:pt x="8990" y="197"/>
                  </a:cubicBezTo>
                  <a:cubicBezTo>
                    <a:pt x="9025" y="221"/>
                    <a:pt x="9061" y="221"/>
                    <a:pt x="9085" y="233"/>
                  </a:cubicBezTo>
                  <a:cubicBezTo>
                    <a:pt x="9121" y="245"/>
                    <a:pt x="9168" y="257"/>
                    <a:pt x="9192" y="281"/>
                  </a:cubicBezTo>
                  <a:cubicBezTo>
                    <a:pt x="9228" y="293"/>
                    <a:pt x="9240" y="293"/>
                    <a:pt x="9252" y="305"/>
                  </a:cubicBezTo>
                  <a:cubicBezTo>
                    <a:pt x="9264" y="305"/>
                    <a:pt x="9287" y="316"/>
                    <a:pt x="9299" y="340"/>
                  </a:cubicBezTo>
                  <a:cubicBezTo>
                    <a:pt x="9323" y="364"/>
                    <a:pt x="9359" y="376"/>
                    <a:pt x="9371" y="412"/>
                  </a:cubicBezTo>
                  <a:cubicBezTo>
                    <a:pt x="9442" y="531"/>
                    <a:pt x="9537" y="650"/>
                    <a:pt x="9645" y="793"/>
                  </a:cubicBezTo>
                  <a:cubicBezTo>
                    <a:pt x="9680" y="888"/>
                    <a:pt x="9740" y="971"/>
                    <a:pt x="9787" y="1067"/>
                  </a:cubicBezTo>
                  <a:cubicBezTo>
                    <a:pt x="9823" y="1138"/>
                    <a:pt x="9847" y="1209"/>
                    <a:pt x="9883" y="1305"/>
                  </a:cubicBezTo>
                  <a:lnTo>
                    <a:pt x="9895" y="1376"/>
                  </a:lnTo>
                  <a:cubicBezTo>
                    <a:pt x="9918" y="1483"/>
                    <a:pt x="9954" y="1602"/>
                    <a:pt x="10014" y="1709"/>
                  </a:cubicBezTo>
                  <a:cubicBezTo>
                    <a:pt x="10061" y="1769"/>
                    <a:pt x="10097" y="1840"/>
                    <a:pt x="10180" y="1912"/>
                  </a:cubicBezTo>
                  <a:cubicBezTo>
                    <a:pt x="10240" y="1983"/>
                    <a:pt x="10311" y="2031"/>
                    <a:pt x="10371" y="2079"/>
                  </a:cubicBezTo>
                  <a:cubicBezTo>
                    <a:pt x="10490" y="2138"/>
                    <a:pt x="10609" y="2198"/>
                    <a:pt x="10740" y="2221"/>
                  </a:cubicBezTo>
                  <a:cubicBezTo>
                    <a:pt x="10835" y="2257"/>
                    <a:pt x="10919" y="2269"/>
                    <a:pt x="11014" y="2281"/>
                  </a:cubicBezTo>
                  <a:lnTo>
                    <a:pt x="11085" y="2305"/>
                  </a:lnTo>
                  <a:lnTo>
                    <a:pt x="11097" y="2305"/>
                  </a:lnTo>
                  <a:cubicBezTo>
                    <a:pt x="11133" y="2317"/>
                    <a:pt x="11169" y="2317"/>
                    <a:pt x="11204" y="2329"/>
                  </a:cubicBezTo>
                  <a:cubicBezTo>
                    <a:pt x="11216" y="2329"/>
                    <a:pt x="11228" y="2341"/>
                    <a:pt x="11252" y="2341"/>
                  </a:cubicBezTo>
                  <a:cubicBezTo>
                    <a:pt x="11264" y="2341"/>
                    <a:pt x="11264" y="2364"/>
                    <a:pt x="11276" y="2364"/>
                  </a:cubicBezTo>
                  <a:lnTo>
                    <a:pt x="11288" y="2376"/>
                  </a:lnTo>
                  <a:lnTo>
                    <a:pt x="11311" y="2388"/>
                  </a:lnTo>
                  <a:cubicBezTo>
                    <a:pt x="11311" y="2400"/>
                    <a:pt x="11323" y="2424"/>
                    <a:pt x="11335" y="2436"/>
                  </a:cubicBezTo>
                  <a:cubicBezTo>
                    <a:pt x="11371" y="2483"/>
                    <a:pt x="11395" y="2543"/>
                    <a:pt x="11407" y="2579"/>
                  </a:cubicBezTo>
                  <a:lnTo>
                    <a:pt x="11550" y="2936"/>
                  </a:lnTo>
                  <a:cubicBezTo>
                    <a:pt x="11562" y="3019"/>
                    <a:pt x="11585" y="3103"/>
                    <a:pt x="11609" y="3198"/>
                  </a:cubicBezTo>
                  <a:cubicBezTo>
                    <a:pt x="11609" y="3222"/>
                    <a:pt x="11621" y="3269"/>
                    <a:pt x="11621" y="3293"/>
                  </a:cubicBezTo>
                  <a:lnTo>
                    <a:pt x="11621" y="3400"/>
                  </a:lnTo>
                  <a:lnTo>
                    <a:pt x="11621" y="3507"/>
                  </a:lnTo>
                  <a:lnTo>
                    <a:pt x="11621" y="3555"/>
                  </a:lnTo>
                  <a:lnTo>
                    <a:pt x="11585" y="3519"/>
                  </a:lnTo>
                  <a:cubicBezTo>
                    <a:pt x="11514" y="3460"/>
                    <a:pt x="11442" y="3388"/>
                    <a:pt x="11371" y="3317"/>
                  </a:cubicBezTo>
                  <a:cubicBezTo>
                    <a:pt x="11216" y="3174"/>
                    <a:pt x="11038" y="3079"/>
                    <a:pt x="10811" y="2960"/>
                  </a:cubicBezTo>
                  <a:cubicBezTo>
                    <a:pt x="10752" y="2924"/>
                    <a:pt x="10680" y="2900"/>
                    <a:pt x="10621" y="2864"/>
                  </a:cubicBezTo>
                  <a:cubicBezTo>
                    <a:pt x="10561" y="2841"/>
                    <a:pt x="10490" y="2817"/>
                    <a:pt x="10430" y="2805"/>
                  </a:cubicBezTo>
                  <a:cubicBezTo>
                    <a:pt x="10359" y="2781"/>
                    <a:pt x="10276" y="2757"/>
                    <a:pt x="10204" y="2757"/>
                  </a:cubicBezTo>
                  <a:lnTo>
                    <a:pt x="10192" y="2757"/>
                  </a:lnTo>
                  <a:cubicBezTo>
                    <a:pt x="10097" y="2745"/>
                    <a:pt x="10026" y="2745"/>
                    <a:pt x="9942" y="2745"/>
                  </a:cubicBezTo>
                  <a:cubicBezTo>
                    <a:pt x="9728" y="2745"/>
                    <a:pt x="9526" y="2805"/>
                    <a:pt x="9359" y="2912"/>
                  </a:cubicBezTo>
                  <a:lnTo>
                    <a:pt x="9228" y="2995"/>
                  </a:lnTo>
                  <a:cubicBezTo>
                    <a:pt x="9145" y="3079"/>
                    <a:pt x="9061" y="3138"/>
                    <a:pt x="9002" y="3198"/>
                  </a:cubicBezTo>
                  <a:lnTo>
                    <a:pt x="8895" y="3281"/>
                  </a:lnTo>
                  <a:cubicBezTo>
                    <a:pt x="8811" y="3353"/>
                    <a:pt x="8716" y="3448"/>
                    <a:pt x="8633" y="3519"/>
                  </a:cubicBezTo>
                  <a:cubicBezTo>
                    <a:pt x="8585" y="3555"/>
                    <a:pt x="8549" y="3579"/>
                    <a:pt x="8525" y="3614"/>
                  </a:cubicBezTo>
                  <a:cubicBezTo>
                    <a:pt x="8430" y="3686"/>
                    <a:pt x="8347" y="3757"/>
                    <a:pt x="8252" y="3853"/>
                  </a:cubicBezTo>
                  <a:cubicBezTo>
                    <a:pt x="8180" y="3936"/>
                    <a:pt x="8097" y="4031"/>
                    <a:pt x="8013" y="4115"/>
                  </a:cubicBezTo>
                  <a:cubicBezTo>
                    <a:pt x="7990" y="4150"/>
                    <a:pt x="7954" y="4186"/>
                    <a:pt x="7930" y="4222"/>
                  </a:cubicBezTo>
                  <a:cubicBezTo>
                    <a:pt x="7882" y="4281"/>
                    <a:pt x="7823" y="4341"/>
                    <a:pt x="7763" y="4388"/>
                  </a:cubicBezTo>
                  <a:lnTo>
                    <a:pt x="7752" y="4400"/>
                  </a:lnTo>
                  <a:lnTo>
                    <a:pt x="7740" y="4412"/>
                  </a:lnTo>
                  <a:cubicBezTo>
                    <a:pt x="7704" y="4448"/>
                    <a:pt x="7692" y="4460"/>
                    <a:pt x="7656" y="4472"/>
                  </a:cubicBezTo>
                  <a:cubicBezTo>
                    <a:pt x="7644" y="4472"/>
                    <a:pt x="7632" y="4484"/>
                    <a:pt x="7621" y="4507"/>
                  </a:cubicBezTo>
                  <a:lnTo>
                    <a:pt x="7478" y="4591"/>
                  </a:lnTo>
                  <a:cubicBezTo>
                    <a:pt x="7466" y="4591"/>
                    <a:pt x="7466" y="4603"/>
                    <a:pt x="7454" y="4603"/>
                  </a:cubicBezTo>
                  <a:cubicBezTo>
                    <a:pt x="7418" y="4638"/>
                    <a:pt x="7382" y="4662"/>
                    <a:pt x="7335" y="4686"/>
                  </a:cubicBezTo>
                  <a:cubicBezTo>
                    <a:pt x="7275" y="4710"/>
                    <a:pt x="7216" y="4746"/>
                    <a:pt x="7144" y="4757"/>
                  </a:cubicBezTo>
                  <a:cubicBezTo>
                    <a:pt x="6978" y="4805"/>
                    <a:pt x="6799" y="4829"/>
                    <a:pt x="6632" y="4865"/>
                  </a:cubicBezTo>
                  <a:lnTo>
                    <a:pt x="6620" y="4865"/>
                  </a:lnTo>
                  <a:lnTo>
                    <a:pt x="6466" y="4888"/>
                  </a:lnTo>
                  <a:cubicBezTo>
                    <a:pt x="6323" y="4912"/>
                    <a:pt x="6156" y="4936"/>
                    <a:pt x="6013" y="4972"/>
                  </a:cubicBezTo>
                  <a:cubicBezTo>
                    <a:pt x="5906" y="4984"/>
                    <a:pt x="5811" y="4996"/>
                    <a:pt x="5727" y="5031"/>
                  </a:cubicBezTo>
                  <a:cubicBezTo>
                    <a:pt x="5668" y="5055"/>
                    <a:pt x="5608" y="5067"/>
                    <a:pt x="5549" y="5079"/>
                  </a:cubicBezTo>
                  <a:cubicBezTo>
                    <a:pt x="5477" y="5115"/>
                    <a:pt x="5382" y="5138"/>
                    <a:pt x="5299" y="5198"/>
                  </a:cubicBezTo>
                  <a:cubicBezTo>
                    <a:pt x="5215" y="5246"/>
                    <a:pt x="5144" y="5293"/>
                    <a:pt x="5085" y="5341"/>
                  </a:cubicBezTo>
                  <a:lnTo>
                    <a:pt x="5061" y="5365"/>
                  </a:lnTo>
                  <a:cubicBezTo>
                    <a:pt x="5025" y="5400"/>
                    <a:pt x="4977" y="5412"/>
                    <a:pt x="4954" y="5436"/>
                  </a:cubicBezTo>
                  <a:cubicBezTo>
                    <a:pt x="4918" y="5472"/>
                    <a:pt x="4906" y="5484"/>
                    <a:pt x="4882" y="5496"/>
                  </a:cubicBezTo>
                  <a:cubicBezTo>
                    <a:pt x="4763" y="5603"/>
                    <a:pt x="4620" y="5710"/>
                    <a:pt x="4525" y="5853"/>
                  </a:cubicBezTo>
                  <a:cubicBezTo>
                    <a:pt x="4477" y="5936"/>
                    <a:pt x="4418" y="6020"/>
                    <a:pt x="4370" y="6091"/>
                  </a:cubicBezTo>
                  <a:cubicBezTo>
                    <a:pt x="4323" y="6174"/>
                    <a:pt x="4287" y="6246"/>
                    <a:pt x="4251" y="6317"/>
                  </a:cubicBezTo>
                  <a:cubicBezTo>
                    <a:pt x="4192" y="6436"/>
                    <a:pt x="4120" y="6603"/>
                    <a:pt x="4049" y="6746"/>
                  </a:cubicBezTo>
                  <a:lnTo>
                    <a:pt x="4025" y="6793"/>
                  </a:lnTo>
                  <a:lnTo>
                    <a:pt x="4025" y="6805"/>
                  </a:lnTo>
                  <a:lnTo>
                    <a:pt x="4013" y="6841"/>
                  </a:lnTo>
                  <a:lnTo>
                    <a:pt x="4013" y="6829"/>
                  </a:lnTo>
                  <a:cubicBezTo>
                    <a:pt x="4001" y="6829"/>
                    <a:pt x="4001" y="6841"/>
                    <a:pt x="4001" y="6841"/>
                  </a:cubicBezTo>
                  <a:cubicBezTo>
                    <a:pt x="4001" y="6853"/>
                    <a:pt x="3989" y="6865"/>
                    <a:pt x="3989" y="6889"/>
                  </a:cubicBezTo>
                  <a:cubicBezTo>
                    <a:pt x="3942" y="6972"/>
                    <a:pt x="3906" y="7043"/>
                    <a:pt x="3870" y="7139"/>
                  </a:cubicBezTo>
                  <a:lnTo>
                    <a:pt x="3727" y="7401"/>
                  </a:lnTo>
                  <a:lnTo>
                    <a:pt x="3715" y="7424"/>
                  </a:lnTo>
                  <a:cubicBezTo>
                    <a:pt x="3691" y="7460"/>
                    <a:pt x="3656" y="7520"/>
                    <a:pt x="3632" y="7567"/>
                  </a:cubicBezTo>
                  <a:lnTo>
                    <a:pt x="3537" y="7698"/>
                  </a:lnTo>
                  <a:lnTo>
                    <a:pt x="3537" y="7722"/>
                  </a:lnTo>
                  <a:lnTo>
                    <a:pt x="3525" y="7734"/>
                  </a:lnTo>
                  <a:cubicBezTo>
                    <a:pt x="3501" y="7782"/>
                    <a:pt x="3465" y="7805"/>
                    <a:pt x="3430" y="7853"/>
                  </a:cubicBezTo>
                  <a:cubicBezTo>
                    <a:pt x="3406" y="7901"/>
                    <a:pt x="3370" y="7936"/>
                    <a:pt x="3334" y="7984"/>
                  </a:cubicBezTo>
                  <a:lnTo>
                    <a:pt x="3156" y="8163"/>
                  </a:lnTo>
                  <a:cubicBezTo>
                    <a:pt x="3096" y="8222"/>
                    <a:pt x="3037" y="8282"/>
                    <a:pt x="2953" y="8341"/>
                  </a:cubicBezTo>
                  <a:cubicBezTo>
                    <a:pt x="2858" y="8436"/>
                    <a:pt x="2751" y="8520"/>
                    <a:pt x="2596" y="8627"/>
                  </a:cubicBezTo>
                  <a:cubicBezTo>
                    <a:pt x="2572" y="8651"/>
                    <a:pt x="2537" y="8675"/>
                    <a:pt x="2513" y="8698"/>
                  </a:cubicBezTo>
                  <a:cubicBezTo>
                    <a:pt x="2406" y="8770"/>
                    <a:pt x="2322" y="8829"/>
                    <a:pt x="2227" y="8889"/>
                  </a:cubicBezTo>
                  <a:cubicBezTo>
                    <a:pt x="2156" y="8937"/>
                    <a:pt x="2060" y="8984"/>
                    <a:pt x="1989" y="9032"/>
                  </a:cubicBezTo>
                  <a:cubicBezTo>
                    <a:pt x="1977" y="9032"/>
                    <a:pt x="1977" y="9044"/>
                    <a:pt x="1965" y="9044"/>
                  </a:cubicBezTo>
                  <a:cubicBezTo>
                    <a:pt x="1917" y="9068"/>
                    <a:pt x="1858" y="9103"/>
                    <a:pt x="1798" y="9115"/>
                  </a:cubicBezTo>
                  <a:cubicBezTo>
                    <a:pt x="1786" y="9115"/>
                    <a:pt x="1763" y="9127"/>
                    <a:pt x="1751" y="9127"/>
                  </a:cubicBezTo>
                  <a:cubicBezTo>
                    <a:pt x="1715" y="9151"/>
                    <a:pt x="1679" y="9151"/>
                    <a:pt x="1632" y="9163"/>
                  </a:cubicBezTo>
                  <a:cubicBezTo>
                    <a:pt x="1596" y="9163"/>
                    <a:pt x="1560" y="9175"/>
                    <a:pt x="1513" y="9175"/>
                  </a:cubicBezTo>
                  <a:lnTo>
                    <a:pt x="1263" y="9175"/>
                  </a:lnTo>
                  <a:cubicBezTo>
                    <a:pt x="1191" y="9163"/>
                    <a:pt x="1096" y="9163"/>
                    <a:pt x="1024" y="9163"/>
                  </a:cubicBezTo>
                  <a:cubicBezTo>
                    <a:pt x="1013" y="9163"/>
                    <a:pt x="977" y="9151"/>
                    <a:pt x="953" y="9151"/>
                  </a:cubicBezTo>
                  <a:cubicBezTo>
                    <a:pt x="917" y="9151"/>
                    <a:pt x="905" y="9127"/>
                    <a:pt x="894" y="9127"/>
                  </a:cubicBezTo>
                  <a:cubicBezTo>
                    <a:pt x="798" y="9091"/>
                    <a:pt x="715" y="9056"/>
                    <a:pt x="643" y="9008"/>
                  </a:cubicBezTo>
                  <a:lnTo>
                    <a:pt x="643" y="9008"/>
                  </a:lnTo>
                  <a:cubicBezTo>
                    <a:pt x="643" y="9021"/>
                    <a:pt x="647" y="9027"/>
                    <a:pt x="650" y="9030"/>
                  </a:cubicBezTo>
                  <a:lnTo>
                    <a:pt x="650" y="9030"/>
                  </a:lnTo>
                  <a:cubicBezTo>
                    <a:pt x="569" y="8994"/>
                    <a:pt x="499" y="8948"/>
                    <a:pt x="429" y="8913"/>
                  </a:cubicBezTo>
                  <a:cubicBezTo>
                    <a:pt x="393" y="8901"/>
                    <a:pt x="370" y="8865"/>
                    <a:pt x="322" y="8853"/>
                  </a:cubicBezTo>
                  <a:lnTo>
                    <a:pt x="239" y="8806"/>
                  </a:lnTo>
                  <a:cubicBezTo>
                    <a:pt x="227" y="8794"/>
                    <a:pt x="203" y="8794"/>
                    <a:pt x="191" y="8782"/>
                  </a:cubicBezTo>
                  <a:cubicBezTo>
                    <a:pt x="167" y="8758"/>
                    <a:pt x="132" y="8734"/>
                    <a:pt x="108" y="8722"/>
                  </a:cubicBezTo>
                  <a:cubicBezTo>
                    <a:pt x="90" y="8710"/>
                    <a:pt x="75" y="8704"/>
                    <a:pt x="62" y="8704"/>
                  </a:cubicBezTo>
                  <a:cubicBezTo>
                    <a:pt x="48" y="8704"/>
                    <a:pt x="36" y="8710"/>
                    <a:pt x="24" y="8722"/>
                  </a:cubicBezTo>
                  <a:cubicBezTo>
                    <a:pt x="1" y="8734"/>
                    <a:pt x="1" y="8758"/>
                    <a:pt x="12" y="8794"/>
                  </a:cubicBezTo>
                  <a:cubicBezTo>
                    <a:pt x="24" y="8817"/>
                    <a:pt x="60" y="8853"/>
                    <a:pt x="84" y="8877"/>
                  </a:cubicBezTo>
                  <a:cubicBezTo>
                    <a:pt x="120" y="8913"/>
                    <a:pt x="132" y="8925"/>
                    <a:pt x="143" y="8960"/>
                  </a:cubicBezTo>
                  <a:lnTo>
                    <a:pt x="143" y="8937"/>
                  </a:lnTo>
                  <a:cubicBezTo>
                    <a:pt x="191" y="9020"/>
                    <a:pt x="251" y="9056"/>
                    <a:pt x="298" y="9115"/>
                  </a:cubicBezTo>
                  <a:lnTo>
                    <a:pt x="370" y="9198"/>
                  </a:lnTo>
                  <a:lnTo>
                    <a:pt x="548" y="9377"/>
                  </a:lnTo>
                  <a:cubicBezTo>
                    <a:pt x="620" y="9437"/>
                    <a:pt x="715" y="9508"/>
                    <a:pt x="798" y="9532"/>
                  </a:cubicBezTo>
                  <a:cubicBezTo>
                    <a:pt x="894" y="9568"/>
                    <a:pt x="1001" y="9579"/>
                    <a:pt x="1084" y="9591"/>
                  </a:cubicBezTo>
                  <a:cubicBezTo>
                    <a:pt x="1155" y="9591"/>
                    <a:pt x="1251" y="9615"/>
                    <a:pt x="1322" y="9615"/>
                  </a:cubicBezTo>
                  <a:lnTo>
                    <a:pt x="1608" y="9615"/>
                  </a:lnTo>
                  <a:cubicBezTo>
                    <a:pt x="1656" y="9615"/>
                    <a:pt x="1691" y="9615"/>
                    <a:pt x="1739" y="9591"/>
                  </a:cubicBezTo>
                  <a:cubicBezTo>
                    <a:pt x="1775" y="9579"/>
                    <a:pt x="1810" y="9579"/>
                    <a:pt x="1858" y="9568"/>
                  </a:cubicBezTo>
                  <a:cubicBezTo>
                    <a:pt x="1953" y="9532"/>
                    <a:pt x="2037" y="9508"/>
                    <a:pt x="2108" y="9472"/>
                  </a:cubicBezTo>
                  <a:cubicBezTo>
                    <a:pt x="2203" y="9449"/>
                    <a:pt x="2275" y="9401"/>
                    <a:pt x="2346" y="9353"/>
                  </a:cubicBezTo>
                  <a:cubicBezTo>
                    <a:pt x="2501" y="9270"/>
                    <a:pt x="2632" y="9175"/>
                    <a:pt x="2763" y="9091"/>
                  </a:cubicBezTo>
                  <a:cubicBezTo>
                    <a:pt x="2918" y="8996"/>
                    <a:pt x="3049" y="8913"/>
                    <a:pt x="3180" y="8806"/>
                  </a:cubicBezTo>
                  <a:cubicBezTo>
                    <a:pt x="3334" y="8722"/>
                    <a:pt x="3465" y="8603"/>
                    <a:pt x="3584" y="8484"/>
                  </a:cubicBezTo>
                  <a:cubicBezTo>
                    <a:pt x="3715" y="8365"/>
                    <a:pt x="3834" y="8222"/>
                    <a:pt x="3942" y="8091"/>
                  </a:cubicBezTo>
                  <a:cubicBezTo>
                    <a:pt x="4156" y="7805"/>
                    <a:pt x="4299" y="7496"/>
                    <a:pt x="4430" y="7174"/>
                  </a:cubicBezTo>
                  <a:lnTo>
                    <a:pt x="4608" y="6722"/>
                  </a:lnTo>
                  <a:cubicBezTo>
                    <a:pt x="4668" y="6555"/>
                    <a:pt x="4727" y="6401"/>
                    <a:pt x="4811" y="6246"/>
                  </a:cubicBezTo>
                  <a:cubicBezTo>
                    <a:pt x="4823" y="6186"/>
                    <a:pt x="4846" y="6139"/>
                    <a:pt x="4882" y="6103"/>
                  </a:cubicBezTo>
                  <a:cubicBezTo>
                    <a:pt x="4906" y="6055"/>
                    <a:pt x="4930" y="6020"/>
                    <a:pt x="4954" y="5996"/>
                  </a:cubicBezTo>
                  <a:cubicBezTo>
                    <a:pt x="4965" y="5960"/>
                    <a:pt x="5001" y="5948"/>
                    <a:pt x="5013" y="5924"/>
                  </a:cubicBezTo>
                  <a:cubicBezTo>
                    <a:pt x="5073" y="5865"/>
                    <a:pt x="5132" y="5817"/>
                    <a:pt x="5192" y="5758"/>
                  </a:cubicBezTo>
                  <a:cubicBezTo>
                    <a:pt x="5311" y="5650"/>
                    <a:pt x="5418" y="5567"/>
                    <a:pt x="5537" y="5484"/>
                  </a:cubicBezTo>
                  <a:lnTo>
                    <a:pt x="5620" y="5448"/>
                  </a:lnTo>
                  <a:cubicBezTo>
                    <a:pt x="5668" y="5412"/>
                    <a:pt x="5727" y="5400"/>
                    <a:pt x="5775" y="5388"/>
                  </a:cubicBezTo>
                  <a:cubicBezTo>
                    <a:pt x="5787" y="5365"/>
                    <a:pt x="5787" y="5365"/>
                    <a:pt x="5799" y="5365"/>
                  </a:cubicBezTo>
                  <a:lnTo>
                    <a:pt x="5823" y="5365"/>
                  </a:lnTo>
                  <a:cubicBezTo>
                    <a:pt x="5835" y="5365"/>
                    <a:pt x="5847" y="5353"/>
                    <a:pt x="5858" y="5353"/>
                  </a:cubicBezTo>
                  <a:cubicBezTo>
                    <a:pt x="6073" y="5293"/>
                    <a:pt x="6275" y="5269"/>
                    <a:pt x="6501" y="5222"/>
                  </a:cubicBezTo>
                  <a:lnTo>
                    <a:pt x="6489" y="5222"/>
                  </a:lnTo>
                  <a:lnTo>
                    <a:pt x="6716" y="5174"/>
                  </a:lnTo>
                  <a:cubicBezTo>
                    <a:pt x="6870" y="5150"/>
                    <a:pt x="7037" y="5115"/>
                    <a:pt x="7204" y="5067"/>
                  </a:cubicBezTo>
                  <a:cubicBezTo>
                    <a:pt x="7371" y="5007"/>
                    <a:pt x="7525" y="4936"/>
                    <a:pt x="7680" y="4853"/>
                  </a:cubicBezTo>
                  <a:cubicBezTo>
                    <a:pt x="7752" y="4805"/>
                    <a:pt x="7823" y="4757"/>
                    <a:pt x="7882" y="4710"/>
                  </a:cubicBezTo>
                  <a:cubicBezTo>
                    <a:pt x="7942" y="4650"/>
                    <a:pt x="8025" y="4615"/>
                    <a:pt x="8085" y="4555"/>
                  </a:cubicBezTo>
                  <a:cubicBezTo>
                    <a:pt x="8204" y="4436"/>
                    <a:pt x="8323" y="4293"/>
                    <a:pt x="8418" y="4174"/>
                  </a:cubicBezTo>
                  <a:cubicBezTo>
                    <a:pt x="8478" y="4103"/>
                    <a:pt x="8561" y="4031"/>
                    <a:pt x="8633" y="3972"/>
                  </a:cubicBezTo>
                  <a:cubicBezTo>
                    <a:pt x="8704" y="3900"/>
                    <a:pt x="8799" y="3841"/>
                    <a:pt x="8871" y="3757"/>
                  </a:cubicBezTo>
                  <a:cubicBezTo>
                    <a:pt x="9037" y="3626"/>
                    <a:pt x="9180" y="3495"/>
                    <a:pt x="9335" y="3364"/>
                  </a:cubicBezTo>
                  <a:cubicBezTo>
                    <a:pt x="9395" y="3317"/>
                    <a:pt x="9430" y="3281"/>
                    <a:pt x="9490" y="3245"/>
                  </a:cubicBezTo>
                  <a:cubicBezTo>
                    <a:pt x="9526" y="3222"/>
                    <a:pt x="9549" y="3198"/>
                    <a:pt x="9597" y="3186"/>
                  </a:cubicBezTo>
                  <a:cubicBezTo>
                    <a:pt x="9633" y="3162"/>
                    <a:pt x="9668" y="3150"/>
                    <a:pt x="9716" y="3138"/>
                  </a:cubicBezTo>
                  <a:cubicBezTo>
                    <a:pt x="9752" y="3126"/>
                    <a:pt x="9787" y="3103"/>
                    <a:pt x="9823" y="3103"/>
                  </a:cubicBezTo>
                  <a:cubicBezTo>
                    <a:pt x="9847" y="3091"/>
                    <a:pt x="9895" y="3091"/>
                    <a:pt x="9930" y="3091"/>
                  </a:cubicBezTo>
                  <a:lnTo>
                    <a:pt x="10085" y="3091"/>
                  </a:lnTo>
                  <a:cubicBezTo>
                    <a:pt x="10145" y="3103"/>
                    <a:pt x="10204" y="3103"/>
                    <a:pt x="10264" y="3126"/>
                  </a:cubicBezTo>
                  <a:cubicBezTo>
                    <a:pt x="10311" y="3138"/>
                    <a:pt x="10371" y="3150"/>
                    <a:pt x="10430" y="3162"/>
                  </a:cubicBezTo>
                  <a:cubicBezTo>
                    <a:pt x="10478" y="3186"/>
                    <a:pt x="10502" y="3198"/>
                    <a:pt x="10549" y="3210"/>
                  </a:cubicBezTo>
                  <a:cubicBezTo>
                    <a:pt x="10597" y="3222"/>
                    <a:pt x="10621" y="3257"/>
                    <a:pt x="10669" y="3269"/>
                  </a:cubicBezTo>
                  <a:cubicBezTo>
                    <a:pt x="10764" y="3329"/>
                    <a:pt x="10859" y="3388"/>
                    <a:pt x="10954" y="3448"/>
                  </a:cubicBezTo>
                  <a:cubicBezTo>
                    <a:pt x="11026" y="3495"/>
                    <a:pt x="11085" y="3555"/>
                    <a:pt x="11157" y="3614"/>
                  </a:cubicBezTo>
                  <a:cubicBezTo>
                    <a:pt x="11240" y="3686"/>
                    <a:pt x="11300" y="3745"/>
                    <a:pt x="11359" y="3817"/>
                  </a:cubicBezTo>
                  <a:cubicBezTo>
                    <a:pt x="11383" y="3865"/>
                    <a:pt x="11431" y="3912"/>
                    <a:pt x="11454" y="3960"/>
                  </a:cubicBezTo>
                  <a:cubicBezTo>
                    <a:pt x="11502" y="4031"/>
                    <a:pt x="11562" y="4091"/>
                    <a:pt x="11657" y="4091"/>
                  </a:cubicBezTo>
                  <a:cubicBezTo>
                    <a:pt x="11716" y="4091"/>
                    <a:pt x="11752" y="4079"/>
                    <a:pt x="11645" y="4067"/>
                  </a:cubicBezTo>
                  <a:cubicBezTo>
                    <a:pt x="11752" y="3984"/>
                    <a:pt x="11800" y="3805"/>
                    <a:pt x="11823" y="3686"/>
                  </a:cubicBezTo>
                  <a:cubicBezTo>
                    <a:pt x="11883" y="3388"/>
                    <a:pt x="11812" y="3091"/>
                    <a:pt x="11728" y="2805"/>
                  </a:cubicBezTo>
                  <a:lnTo>
                    <a:pt x="11728" y="2841"/>
                  </a:lnTo>
                  <a:cubicBezTo>
                    <a:pt x="11692" y="2745"/>
                    <a:pt x="11669" y="2638"/>
                    <a:pt x="11621" y="2555"/>
                  </a:cubicBezTo>
                  <a:cubicBezTo>
                    <a:pt x="11562" y="2424"/>
                    <a:pt x="11490" y="2281"/>
                    <a:pt x="11383" y="2186"/>
                  </a:cubicBezTo>
                  <a:cubicBezTo>
                    <a:pt x="11288" y="2090"/>
                    <a:pt x="11192" y="2043"/>
                    <a:pt x="11073" y="2031"/>
                  </a:cubicBezTo>
                  <a:cubicBezTo>
                    <a:pt x="11014" y="2019"/>
                    <a:pt x="10966" y="2007"/>
                    <a:pt x="10907" y="2007"/>
                  </a:cubicBezTo>
                  <a:lnTo>
                    <a:pt x="10633" y="1960"/>
                  </a:lnTo>
                  <a:cubicBezTo>
                    <a:pt x="10597" y="1948"/>
                    <a:pt x="10538" y="1924"/>
                    <a:pt x="10490" y="1912"/>
                  </a:cubicBezTo>
                  <a:cubicBezTo>
                    <a:pt x="10454" y="1900"/>
                    <a:pt x="10419" y="1888"/>
                    <a:pt x="10383" y="1864"/>
                  </a:cubicBezTo>
                  <a:cubicBezTo>
                    <a:pt x="10359" y="1852"/>
                    <a:pt x="10335" y="1852"/>
                    <a:pt x="10323" y="1840"/>
                  </a:cubicBezTo>
                  <a:cubicBezTo>
                    <a:pt x="10311" y="1829"/>
                    <a:pt x="10276" y="1805"/>
                    <a:pt x="10264" y="1793"/>
                  </a:cubicBezTo>
                  <a:cubicBezTo>
                    <a:pt x="10240" y="1745"/>
                    <a:pt x="10192" y="1721"/>
                    <a:pt x="10157" y="1674"/>
                  </a:cubicBezTo>
                  <a:cubicBezTo>
                    <a:pt x="10145" y="1662"/>
                    <a:pt x="10133" y="1626"/>
                    <a:pt x="10121" y="1614"/>
                  </a:cubicBezTo>
                  <a:cubicBezTo>
                    <a:pt x="10097" y="1602"/>
                    <a:pt x="10085" y="1567"/>
                    <a:pt x="10073" y="1543"/>
                  </a:cubicBezTo>
                  <a:cubicBezTo>
                    <a:pt x="10038" y="1471"/>
                    <a:pt x="10026" y="1388"/>
                    <a:pt x="10002" y="1317"/>
                  </a:cubicBezTo>
                  <a:cubicBezTo>
                    <a:pt x="9966" y="1233"/>
                    <a:pt x="9942" y="1150"/>
                    <a:pt x="9895" y="1067"/>
                  </a:cubicBezTo>
                  <a:lnTo>
                    <a:pt x="9895" y="1067"/>
                  </a:lnTo>
                  <a:cubicBezTo>
                    <a:pt x="9899" y="1067"/>
                    <a:pt x="9902" y="1068"/>
                    <a:pt x="9903" y="1070"/>
                  </a:cubicBezTo>
                  <a:lnTo>
                    <a:pt x="9903" y="1070"/>
                  </a:lnTo>
                  <a:cubicBezTo>
                    <a:pt x="9819" y="848"/>
                    <a:pt x="9667" y="671"/>
                    <a:pt x="9537" y="483"/>
                  </a:cubicBezTo>
                  <a:cubicBezTo>
                    <a:pt x="9430" y="340"/>
                    <a:pt x="9323" y="185"/>
                    <a:pt x="9168" y="114"/>
                  </a:cubicBezTo>
                  <a:cubicBezTo>
                    <a:pt x="9085" y="66"/>
                    <a:pt x="9002" y="43"/>
                    <a:pt x="8930" y="19"/>
                  </a:cubicBezTo>
                  <a:cubicBezTo>
                    <a:pt x="8877" y="7"/>
                    <a:pt x="8823" y="1"/>
                    <a:pt x="8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72;p60">
              <a:extLst>
                <a:ext uri="{FF2B5EF4-FFF2-40B4-BE49-F238E27FC236}">
                  <a16:creationId xmlns:a16="http://schemas.microsoft.com/office/drawing/2014/main" id="{40D94790-9D78-B835-59EF-0EFD7EF4C699}"/>
                </a:ext>
              </a:extLst>
            </p:cNvPr>
            <p:cNvSpPr/>
            <p:nvPr/>
          </p:nvSpPr>
          <p:spPr>
            <a:xfrm>
              <a:off x="6741900" y="2715750"/>
              <a:ext cx="19375" cy="138325"/>
            </a:xfrm>
            <a:custGeom>
              <a:avLst/>
              <a:gdLst/>
              <a:ahLst/>
              <a:cxnLst/>
              <a:rect l="l" t="t" r="r" b="b"/>
              <a:pathLst>
                <a:path w="775" h="5533" extrusionOk="0">
                  <a:moveTo>
                    <a:pt x="405" y="210"/>
                  </a:moveTo>
                  <a:cubicBezTo>
                    <a:pt x="417" y="210"/>
                    <a:pt x="417" y="234"/>
                    <a:pt x="429" y="234"/>
                  </a:cubicBezTo>
                  <a:cubicBezTo>
                    <a:pt x="453" y="234"/>
                    <a:pt x="465" y="234"/>
                    <a:pt x="477" y="246"/>
                  </a:cubicBezTo>
                  <a:cubicBezTo>
                    <a:pt x="489" y="258"/>
                    <a:pt x="524" y="282"/>
                    <a:pt x="536" y="294"/>
                  </a:cubicBezTo>
                  <a:lnTo>
                    <a:pt x="584" y="341"/>
                  </a:lnTo>
                  <a:lnTo>
                    <a:pt x="596" y="353"/>
                  </a:lnTo>
                  <a:lnTo>
                    <a:pt x="596" y="341"/>
                  </a:lnTo>
                  <a:cubicBezTo>
                    <a:pt x="608" y="341"/>
                    <a:pt x="608" y="353"/>
                    <a:pt x="608" y="353"/>
                  </a:cubicBezTo>
                  <a:lnTo>
                    <a:pt x="608" y="365"/>
                  </a:lnTo>
                  <a:lnTo>
                    <a:pt x="608" y="401"/>
                  </a:lnTo>
                  <a:lnTo>
                    <a:pt x="608" y="437"/>
                  </a:lnTo>
                  <a:lnTo>
                    <a:pt x="608" y="520"/>
                  </a:lnTo>
                  <a:cubicBezTo>
                    <a:pt x="596" y="556"/>
                    <a:pt x="596" y="603"/>
                    <a:pt x="584" y="651"/>
                  </a:cubicBezTo>
                  <a:lnTo>
                    <a:pt x="572" y="711"/>
                  </a:lnTo>
                  <a:lnTo>
                    <a:pt x="524" y="889"/>
                  </a:lnTo>
                  <a:cubicBezTo>
                    <a:pt x="513" y="949"/>
                    <a:pt x="489" y="1020"/>
                    <a:pt x="477" y="1092"/>
                  </a:cubicBezTo>
                  <a:cubicBezTo>
                    <a:pt x="429" y="1032"/>
                    <a:pt x="358" y="949"/>
                    <a:pt x="298" y="889"/>
                  </a:cubicBezTo>
                  <a:lnTo>
                    <a:pt x="251" y="794"/>
                  </a:lnTo>
                  <a:cubicBezTo>
                    <a:pt x="239" y="770"/>
                    <a:pt x="227" y="722"/>
                    <a:pt x="215" y="699"/>
                  </a:cubicBezTo>
                  <a:lnTo>
                    <a:pt x="215" y="711"/>
                  </a:lnTo>
                  <a:cubicBezTo>
                    <a:pt x="215" y="675"/>
                    <a:pt x="191" y="651"/>
                    <a:pt x="191" y="615"/>
                  </a:cubicBezTo>
                  <a:cubicBezTo>
                    <a:pt x="191" y="580"/>
                    <a:pt x="179" y="532"/>
                    <a:pt x="179" y="484"/>
                  </a:cubicBezTo>
                  <a:lnTo>
                    <a:pt x="179" y="365"/>
                  </a:lnTo>
                  <a:cubicBezTo>
                    <a:pt x="179" y="353"/>
                    <a:pt x="191" y="318"/>
                    <a:pt x="191" y="294"/>
                  </a:cubicBezTo>
                  <a:lnTo>
                    <a:pt x="191" y="258"/>
                  </a:lnTo>
                  <a:cubicBezTo>
                    <a:pt x="215" y="258"/>
                    <a:pt x="215" y="246"/>
                    <a:pt x="215" y="246"/>
                  </a:cubicBezTo>
                  <a:lnTo>
                    <a:pt x="227" y="234"/>
                  </a:lnTo>
                  <a:cubicBezTo>
                    <a:pt x="227" y="210"/>
                    <a:pt x="239" y="210"/>
                    <a:pt x="239" y="210"/>
                  </a:cubicBezTo>
                  <a:close/>
                  <a:moveTo>
                    <a:pt x="284" y="0"/>
                  </a:moveTo>
                  <a:cubicBezTo>
                    <a:pt x="249" y="0"/>
                    <a:pt x="214" y="6"/>
                    <a:pt x="179" y="20"/>
                  </a:cubicBezTo>
                  <a:cubicBezTo>
                    <a:pt x="155" y="44"/>
                    <a:pt x="120" y="56"/>
                    <a:pt x="96" y="80"/>
                  </a:cubicBezTo>
                  <a:cubicBezTo>
                    <a:pt x="72" y="91"/>
                    <a:pt x="60" y="115"/>
                    <a:pt x="48" y="139"/>
                  </a:cubicBezTo>
                  <a:cubicBezTo>
                    <a:pt x="36" y="187"/>
                    <a:pt x="12" y="234"/>
                    <a:pt x="12" y="270"/>
                  </a:cubicBezTo>
                  <a:cubicBezTo>
                    <a:pt x="1" y="389"/>
                    <a:pt x="12" y="508"/>
                    <a:pt x="36" y="627"/>
                  </a:cubicBezTo>
                  <a:cubicBezTo>
                    <a:pt x="48" y="734"/>
                    <a:pt x="72" y="806"/>
                    <a:pt x="120" y="901"/>
                  </a:cubicBezTo>
                  <a:cubicBezTo>
                    <a:pt x="155" y="961"/>
                    <a:pt x="179" y="1008"/>
                    <a:pt x="215" y="1044"/>
                  </a:cubicBezTo>
                  <a:cubicBezTo>
                    <a:pt x="274" y="1139"/>
                    <a:pt x="334" y="1211"/>
                    <a:pt x="393" y="1306"/>
                  </a:cubicBezTo>
                  <a:cubicBezTo>
                    <a:pt x="393" y="1318"/>
                    <a:pt x="405" y="1318"/>
                    <a:pt x="405" y="1330"/>
                  </a:cubicBezTo>
                  <a:lnTo>
                    <a:pt x="405" y="1342"/>
                  </a:lnTo>
                  <a:lnTo>
                    <a:pt x="405" y="1365"/>
                  </a:lnTo>
                  <a:lnTo>
                    <a:pt x="405" y="1389"/>
                  </a:lnTo>
                  <a:lnTo>
                    <a:pt x="405" y="1556"/>
                  </a:lnTo>
                  <a:lnTo>
                    <a:pt x="405" y="1734"/>
                  </a:lnTo>
                  <a:cubicBezTo>
                    <a:pt x="393" y="1842"/>
                    <a:pt x="393" y="1961"/>
                    <a:pt x="393" y="2080"/>
                  </a:cubicBezTo>
                  <a:cubicBezTo>
                    <a:pt x="370" y="2294"/>
                    <a:pt x="370" y="2544"/>
                    <a:pt x="405" y="2758"/>
                  </a:cubicBezTo>
                  <a:cubicBezTo>
                    <a:pt x="417" y="2842"/>
                    <a:pt x="417" y="2889"/>
                    <a:pt x="429" y="2949"/>
                  </a:cubicBezTo>
                  <a:cubicBezTo>
                    <a:pt x="453" y="3008"/>
                    <a:pt x="465" y="3056"/>
                    <a:pt x="465" y="3116"/>
                  </a:cubicBezTo>
                  <a:cubicBezTo>
                    <a:pt x="465" y="3175"/>
                    <a:pt x="477" y="3223"/>
                    <a:pt x="477" y="3282"/>
                  </a:cubicBezTo>
                  <a:cubicBezTo>
                    <a:pt x="477" y="3342"/>
                    <a:pt x="489" y="3413"/>
                    <a:pt x="489" y="3473"/>
                  </a:cubicBezTo>
                  <a:lnTo>
                    <a:pt x="489" y="3485"/>
                  </a:lnTo>
                  <a:cubicBezTo>
                    <a:pt x="489" y="3592"/>
                    <a:pt x="513" y="3699"/>
                    <a:pt x="513" y="3806"/>
                  </a:cubicBezTo>
                  <a:cubicBezTo>
                    <a:pt x="524" y="3913"/>
                    <a:pt x="524" y="3997"/>
                    <a:pt x="524" y="4104"/>
                  </a:cubicBezTo>
                  <a:lnTo>
                    <a:pt x="524" y="4425"/>
                  </a:lnTo>
                  <a:lnTo>
                    <a:pt x="524" y="4592"/>
                  </a:lnTo>
                  <a:cubicBezTo>
                    <a:pt x="513" y="4663"/>
                    <a:pt x="513" y="4723"/>
                    <a:pt x="513" y="4806"/>
                  </a:cubicBezTo>
                  <a:cubicBezTo>
                    <a:pt x="513" y="4902"/>
                    <a:pt x="489" y="5009"/>
                    <a:pt x="489" y="5116"/>
                  </a:cubicBezTo>
                  <a:cubicBezTo>
                    <a:pt x="477" y="5187"/>
                    <a:pt x="477" y="5247"/>
                    <a:pt x="477" y="5306"/>
                  </a:cubicBezTo>
                  <a:cubicBezTo>
                    <a:pt x="477" y="5354"/>
                    <a:pt x="477" y="5378"/>
                    <a:pt x="489" y="5425"/>
                  </a:cubicBezTo>
                  <a:cubicBezTo>
                    <a:pt x="513" y="5461"/>
                    <a:pt x="536" y="5497"/>
                    <a:pt x="572" y="5533"/>
                  </a:cubicBezTo>
                  <a:cubicBezTo>
                    <a:pt x="596" y="5485"/>
                    <a:pt x="632" y="5437"/>
                    <a:pt x="632" y="5366"/>
                  </a:cubicBezTo>
                  <a:lnTo>
                    <a:pt x="632" y="5259"/>
                  </a:lnTo>
                  <a:cubicBezTo>
                    <a:pt x="644" y="5199"/>
                    <a:pt x="644" y="5152"/>
                    <a:pt x="644" y="5092"/>
                  </a:cubicBezTo>
                  <a:cubicBezTo>
                    <a:pt x="644" y="5056"/>
                    <a:pt x="655" y="5009"/>
                    <a:pt x="655" y="4961"/>
                  </a:cubicBezTo>
                  <a:cubicBezTo>
                    <a:pt x="691" y="4735"/>
                    <a:pt x="703" y="4497"/>
                    <a:pt x="715" y="4282"/>
                  </a:cubicBezTo>
                  <a:lnTo>
                    <a:pt x="715" y="4163"/>
                  </a:lnTo>
                  <a:lnTo>
                    <a:pt x="715" y="4080"/>
                  </a:lnTo>
                  <a:lnTo>
                    <a:pt x="715" y="3901"/>
                  </a:lnTo>
                  <a:lnTo>
                    <a:pt x="715" y="3544"/>
                  </a:lnTo>
                  <a:lnTo>
                    <a:pt x="715" y="3235"/>
                  </a:lnTo>
                  <a:cubicBezTo>
                    <a:pt x="715" y="3104"/>
                    <a:pt x="715" y="2985"/>
                    <a:pt x="703" y="2854"/>
                  </a:cubicBezTo>
                  <a:cubicBezTo>
                    <a:pt x="691" y="2616"/>
                    <a:pt x="667" y="2389"/>
                    <a:pt x="655" y="2163"/>
                  </a:cubicBezTo>
                  <a:lnTo>
                    <a:pt x="655" y="2139"/>
                  </a:lnTo>
                  <a:lnTo>
                    <a:pt x="655" y="2092"/>
                  </a:lnTo>
                  <a:lnTo>
                    <a:pt x="655" y="2056"/>
                  </a:lnTo>
                  <a:cubicBezTo>
                    <a:pt x="655" y="1949"/>
                    <a:pt x="644" y="1818"/>
                    <a:pt x="644" y="1699"/>
                  </a:cubicBezTo>
                  <a:cubicBezTo>
                    <a:pt x="644" y="1604"/>
                    <a:pt x="632" y="1484"/>
                    <a:pt x="632" y="1377"/>
                  </a:cubicBezTo>
                  <a:cubicBezTo>
                    <a:pt x="632" y="1330"/>
                    <a:pt x="632" y="1270"/>
                    <a:pt x="596" y="1234"/>
                  </a:cubicBezTo>
                  <a:cubicBezTo>
                    <a:pt x="596" y="1211"/>
                    <a:pt x="584" y="1211"/>
                    <a:pt x="584" y="1199"/>
                  </a:cubicBezTo>
                  <a:cubicBezTo>
                    <a:pt x="584" y="1187"/>
                    <a:pt x="596" y="1175"/>
                    <a:pt x="596" y="1151"/>
                  </a:cubicBezTo>
                  <a:cubicBezTo>
                    <a:pt x="608" y="1092"/>
                    <a:pt x="644" y="1020"/>
                    <a:pt x="655" y="949"/>
                  </a:cubicBezTo>
                  <a:cubicBezTo>
                    <a:pt x="691" y="853"/>
                    <a:pt x="703" y="782"/>
                    <a:pt x="715" y="711"/>
                  </a:cubicBezTo>
                  <a:cubicBezTo>
                    <a:pt x="751" y="639"/>
                    <a:pt x="763" y="556"/>
                    <a:pt x="763" y="484"/>
                  </a:cubicBezTo>
                  <a:cubicBezTo>
                    <a:pt x="774" y="377"/>
                    <a:pt x="763" y="282"/>
                    <a:pt x="691" y="199"/>
                  </a:cubicBezTo>
                  <a:cubicBezTo>
                    <a:pt x="644" y="163"/>
                    <a:pt x="596" y="115"/>
                    <a:pt x="548" y="80"/>
                  </a:cubicBezTo>
                  <a:cubicBezTo>
                    <a:pt x="489" y="44"/>
                    <a:pt x="429" y="8"/>
                    <a:pt x="358" y="8"/>
                  </a:cubicBezTo>
                  <a:cubicBezTo>
                    <a:pt x="333" y="3"/>
                    <a:pt x="308" y="0"/>
                    <a:pt x="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73;p60">
              <a:extLst>
                <a:ext uri="{FF2B5EF4-FFF2-40B4-BE49-F238E27FC236}">
                  <a16:creationId xmlns:a16="http://schemas.microsoft.com/office/drawing/2014/main" id="{1AF7C39C-4F00-79ED-A649-7428C6A6C757}"/>
                </a:ext>
              </a:extLst>
            </p:cNvPr>
            <p:cNvSpPr/>
            <p:nvPr/>
          </p:nvSpPr>
          <p:spPr>
            <a:xfrm>
              <a:off x="6688325" y="2754700"/>
              <a:ext cx="62225" cy="93725"/>
            </a:xfrm>
            <a:custGeom>
              <a:avLst/>
              <a:gdLst/>
              <a:ahLst/>
              <a:cxnLst/>
              <a:rect l="l" t="t" r="r" b="b"/>
              <a:pathLst>
                <a:path w="2489" h="3749" extrusionOk="0">
                  <a:moveTo>
                    <a:pt x="370" y="176"/>
                  </a:moveTo>
                  <a:cubicBezTo>
                    <a:pt x="393" y="188"/>
                    <a:pt x="393" y="188"/>
                    <a:pt x="405" y="188"/>
                  </a:cubicBezTo>
                  <a:cubicBezTo>
                    <a:pt x="417" y="188"/>
                    <a:pt x="429" y="200"/>
                    <a:pt x="453" y="200"/>
                  </a:cubicBezTo>
                  <a:cubicBezTo>
                    <a:pt x="465" y="200"/>
                    <a:pt x="489" y="224"/>
                    <a:pt x="512" y="236"/>
                  </a:cubicBezTo>
                  <a:cubicBezTo>
                    <a:pt x="524" y="236"/>
                    <a:pt x="536" y="248"/>
                    <a:pt x="548" y="260"/>
                  </a:cubicBezTo>
                  <a:cubicBezTo>
                    <a:pt x="572" y="296"/>
                    <a:pt x="596" y="307"/>
                    <a:pt x="608" y="343"/>
                  </a:cubicBezTo>
                  <a:cubicBezTo>
                    <a:pt x="631" y="355"/>
                    <a:pt x="643" y="379"/>
                    <a:pt x="655" y="403"/>
                  </a:cubicBezTo>
                  <a:cubicBezTo>
                    <a:pt x="667" y="438"/>
                    <a:pt x="703" y="486"/>
                    <a:pt x="715" y="534"/>
                  </a:cubicBezTo>
                  <a:lnTo>
                    <a:pt x="727" y="557"/>
                  </a:lnTo>
                  <a:cubicBezTo>
                    <a:pt x="751" y="629"/>
                    <a:pt x="774" y="688"/>
                    <a:pt x="822" y="736"/>
                  </a:cubicBezTo>
                  <a:cubicBezTo>
                    <a:pt x="774" y="724"/>
                    <a:pt x="751" y="712"/>
                    <a:pt x="703" y="712"/>
                  </a:cubicBezTo>
                  <a:cubicBezTo>
                    <a:pt x="631" y="688"/>
                    <a:pt x="584" y="665"/>
                    <a:pt x="524" y="641"/>
                  </a:cubicBezTo>
                  <a:cubicBezTo>
                    <a:pt x="501" y="641"/>
                    <a:pt x="501" y="629"/>
                    <a:pt x="489" y="629"/>
                  </a:cubicBezTo>
                  <a:cubicBezTo>
                    <a:pt x="465" y="605"/>
                    <a:pt x="453" y="593"/>
                    <a:pt x="417" y="581"/>
                  </a:cubicBezTo>
                  <a:cubicBezTo>
                    <a:pt x="393" y="569"/>
                    <a:pt x="358" y="546"/>
                    <a:pt x="334" y="522"/>
                  </a:cubicBezTo>
                  <a:cubicBezTo>
                    <a:pt x="310" y="486"/>
                    <a:pt x="286" y="462"/>
                    <a:pt x="250" y="427"/>
                  </a:cubicBezTo>
                  <a:cubicBezTo>
                    <a:pt x="239" y="415"/>
                    <a:pt x="227" y="391"/>
                    <a:pt x="215" y="367"/>
                  </a:cubicBezTo>
                  <a:lnTo>
                    <a:pt x="215" y="355"/>
                  </a:lnTo>
                  <a:cubicBezTo>
                    <a:pt x="215" y="343"/>
                    <a:pt x="191" y="343"/>
                    <a:pt x="191" y="331"/>
                  </a:cubicBezTo>
                  <a:cubicBezTo>
                    <a:pt x="179" y="307"/>
                    <a:pt x="179" y="307"/>
                    <a:pt x="179" y="296"/>
                  </a:cubicBezTo>
                  <a:lnTo>
                    <a:pt x="179" y="284"/>
                  </a:lnTo>
                  <a:lnTo>
                    <a:pt x="179" y="260"/>
                  </a:lnTo>
                  <a:lnTo>
                    <a:pt x="179" y="248"/>
                  </a:lnTo>
                  <a:lnTo>
                    <a:pt x="179" y="236"/>
                  </a:lnTo>
                  <a:lnTo>
                    <a:pt x="191" y="224"/>
                  </a:lnTo>
                  <a:lnTo>
                    <a:pt x="215" y="200"/>
                  </a:lnTo>
                  <a:lnTo>
                    <a:pt x="227" y="200"/>
                  </a:lnTo>
                  <a:cubicBezTo>
                    <a:pt x="227" y="188"/>
                    <a:pt x="239" y="188"/>
                    <a:pt x="239" y="188"/>
                  </a:cubicBezTo>
                  <a:cubicBezTo>
                    <a:pt x="250" y="188"/>
                    <a:pt x="250" y="176"/>
                    <a:pt x="274" y="176"/>
                  </a:cubicBezTo>
                  <a:close/>
                  <a:moveTo>
                    <a:pt x="1228" y="1270"/>
                  </a:moveTo>
                  <a:cubicBezTo>
                    <a:pt x="1239" y="1289"/>
                    <a:pt x="1251" y="1307"/>
                    <a:pt x="1263" y="1319"/>
                  </a:cubicBezTo>
                  <a:cubicBezTo>
                    <a:pt x="1253" y="1303"/>
                    <a:pt x="1241" y="1286"/>
                    <a:pt x="1228" y="1270"/>
                  </a:cubicBezTo>
                  <a:close/>
                  <a:moveTo>
                    <a:pt x="333" y="1"/>
                  </a:moveTo>
                  <a:cubicBezTo>
                    <a:pt x="251" y="1"/>
                    <a:pt x="169" y="25"/>
                    <a:pt x="108" y="69"/>
                  </a:cubicBezTo>
                  <a:cubicBezTo>
                    <a:pt x="60" y="105"/>
                    <a:pt x="36" y="141"/>
                    <a:pt x="12" y="188"/>
                  </a:cubicBezTo>
                  <a:cubicBezTo>
                    <a:pt x="0" y="236"/>
                    <a:pt x="0" y="284"/>
                    <a:pt x="12" y="319"/>
                  </a:cubicBezTo>
                  <a:cubicBezTo>
                    <a:pt x="12" y="367"/>
                    <a:pt x="48" y="415"/>
                    <a:pt x="60" y="438"/>
                  </a:cubicBezTo>
                  <a:cubicBezTo>
                    <a:pt x="60" y="462"/>
                    <a:pt x="72" y="474"/>
                    <a:pt x="96" y="486"/>
                  </a:cubicBezTo>
                  <a:cubicBezTo>
                    <a:pt x="120" y="534"/>
                    <a:pt x="155" y="557"/>
                    <a:pt x="179" y="593"/>
                  </a:cubicBezTo>
                  <a:cubicBezTo>
                    <a:pt x="215" y="617"/>
                    <a:pt x="250" y="653"/>
                    <a:pt x="286" y="677"/>
                  </a:cubicBezTo>
                  <a:cubicBezTo>
                    <a:pt x="310" y="712"/>
                    <a:pt x="346" y="736"/>
                    <a:pt x="393" y="760"/>
                  </a:cubicBezTo>
                  <a:cubicBezTo>
                    <a:pt x="465" y="796"/>
                    <a:pt x="548" y="831"/>
                    <a:pt x="631" y="855"/>
                  </a:cubicBezTo>
                  <a:cubicBezTo>
                    <a:pt x="703" y="891"/>
                    <a:pt x="786" y="903"/>
                    <a:pt x="870" y="938"/>
                  </a:cubicBezTo>
                  <a:cubicBezTo>
                    <a:pt x="882" y="950"/>
                    <a:pt x="905" y="950"/>
                    <a:pt x="929" y="962"/>
                  </a:cubicBezTo>
                  <a:cubicBezTo>
                    <a:pt x="941" y="974"/>
                    <a:pt x="965" y="998"/>
                    <a:pt x="989" y="1010"/>
                  </a:cubicBezTo>
                  <a:cubicBezTo>
                    <a:pt x="1001" y="1010"/>
                    <a:pt x="1012" y="1022"/>
                    <a:pt x="1024" y="1034"/>
                  </a:cubicBezTo>
                  <a:cubicBezTo>
                    <a:pt x="1024" y="1058"/>
                    <a:pt x="1024" y="1058"/>
                    <a:pt x="1048" y="1069"/>
                  </a:cubicBezTo>
                  <a:cubicBezTo>
                    <a:pt x="1060" y="1069"/>
                    <a:pt x="1060" y="1081"/>
                    <a:pt x="1060" y="1081"/>
                  </a:cubicBezTo>
                  <a:lnTo>
                    <a:pt x="1108" y="1129"/>
                  </a:lnTo>
                  <a:lnTo>
                    <a:pt x="1120" y="1141"/>
                  </a:lnTo>
                  <a:cubicBezTo>
                    <a:pt x="1154" y="1184"/>
                    <a:pt x="1195" y="1227"/>
                    <a:pt x="1228" y="1270"/>
                  </a:cubicBezTo>
                  <a:lnTo>
                    <a:pt x="1228" y="1270"/>
                  </a:lnTo>
                  <a:cubicBezTo>
                    <a:pt x="1218" y="1251"/>
                    <a:pt x="1209" y="1230"/>
                    <a:pt x="1203" y="1212"/>
                  </a:cubicBezTo>
                  <a:lnTo>
                    <a:pt x="1203" y="1212"/>
                  </a:lnTo>
                  <a:cubicBezTo>
                    <a:pt x="1239" y="1248"/>
                    <a:pt x="1251" y="1272"/>
                    <a:pt x="1274" y="1308"/>
                  </a:cubicBezTo>
                  <a:cubicBezTo>
                    <a:pt x="1346" y="1379"/>
                    <a:pt x="1393" y="1474"/>
                    <a:pt x="1465" y="1546"/>
                  </a:cubicBezTo>
                  <a:cubicBezTo>
                    <a:pt x="1513" y="1629"/>
                    <a:pt x="1560" y="1712"/>
                    <a:pt x="1620" y="1796"/>
                  </a:cubicBezTo>
                  <a:cubicBezTo>
                    <a:pt x="1632" y="1831"/>
                    <a:pt x="1655" y="1843"/>
                    <a:pt x="1667" y="1867"/>
                  </a:cubicBezTo>
                  <a:lnTo>
                    <a:pt x="1667" y="1855"/>
                  </a:lnTo>
                  <a:cubicBezTo>
                    <a:pt x="1679" y="1891"/>
                    <a:pt x="1715" y="1915"/>
                    <a:pt x="1727" y="1951"/>
                  </a:cubicBezTo>
                  <a:cubicBezTo>
                    <a:pt x="1763" y="1986"/>
                    <a:pt x="1774" y="2022"/>
                    <a:pt x="1798" y="2046"/>
                  </a:cubicBezTo>
                  <a:cubicBezTo>
                    <a:pt x="1834" y="2081"/>
                    <a:pt x="1846" y="2129"/>
                    <a:pt x="1870" y="2153"/>
                  </a:cubicBezTo>
                  <a:cubicBezTo>
                    <a:pt x="1870" y="2189"/>
                    <a:pt x="1894" y="2201"/>
                    <a:pt x="1905" y="2212"/>
                  </a:cubicBezTo>
                  <a:cubicBezTo>
                    <a:pt x="1917" y="2248"/>
                    <a:pt x="1953" y="2260"/>
                    <a:pt x="1965" y="2284"/>
                  </a:cubicBezTo>
                  <a:lnTo>
                    <a:pt x="1965" y="2272"/>
                  </a:lnTo>
                  <a:cubicBezTo>
                    <a:pt x="1977" y="2272"/>
                    <a:pt x="1977" y="2284"/>
                    <a:pt x="1977" y="2284"/>
                  </a:cubicBezTo>
                  <a:cubicBezTo>
                    <a:pt x="2060" y="2439"/>
                    <a:pt x="2096" y="2605"/>
                    <a:pt x="2155" y="2748"/>
                  </a:cubicBezTo>
                  <a:cubicBezTo>
                    <a:pt x="2167" y="2808"/>
                    <a:pt x="2191" y="2855"/>
                    <a:pt x="2203" y="2903"/>
                  </a:cubicBezTo>
                  <a:cubicBezTo>
                    <a:pt x="2215" y="2927"/>
                    <a:pt x="2239" y="2963"/>
                    <a:pt x="2239" y="2986"/>
                  </a:cubicBezTo>
                  <a:cubicBezTo>
                    <a:pt x="2263" y="3082"/>
                    <a:pt x="2275" y="3177"/>
                    <a:pt x="2298" y="3272"/>
                  </a:cubicBezTo>
                  <a:cubicBezTo>
                    <a:pt x="2310" y="3391"/>
                    <a:pt x="2334" y="3510"/>
                    <a:pt x="2358" y="3629"/>
                  </a:cubicBezTo>
                  <a:lnTo>
                    <a:pt x="2358" y="3617"/>
                  </a:lnTo>
                  <a:cubicBezTo>
                    <a:pt x="2358" y="3665"/>
                    <a:pt x="2370" y="3689"/>
                    <a:pt x="2394" y="3713"/>
                  </a:cubicBezTo>
                  <a:cubicBezTo>
                    <a:pt x="2417" y="3736"/>
                    <a:pt x="2429" y="3748"/>
                    <a:pt x="2441" y="3748"/>
                  </a:cubicBezTo>
                  <a:cubicBezTo>
                    <a:pt x="2453" y="3748"/>
                    <a:pt x="2453" y="3736"/>
                    <a:pt x="2453" y="3713"/>
                  </a:cubicBezTo>
                  <a:cubicBezTo>
                    <a:pt x="2465" y="3689"/>
                    <a:pt x="2489" y="3653"/>
                    <a:pt x="2489" y="3617"/>
                  </a:cubicBezTo>
                  <a:cubicBezTo>
                    <a:pt x="2489" y="3582"/>
                    <a:pt x="2465" y="3534"/>
                    <a:pt x="2465" y="3510"/>
                  </a:cubicBezTo>
                  <a:cubicBezTo>
                    <a:pt x="2453" y="3415"/>
                    <a:pt x="2441" y="3320"/>
                    <a:pt x="2429" y="3224"/>
                  </a:cubicBezTo>
                  <a:lnTo>
                    <a:pt x="2382" y="2998"/>
                  </a:lnTo>
                  <a:cubicBezTo>
                    <a:pt x="2382" y="2974"/>
                    <a:pt x="2382" y="2939"/>
                    <a:pt x="2370" y="2915"/>
                  </a:cubicBezTo>
                  <a:cubicBezTo>
                    <a:pt x="2346" y="2867"/>
                    <a:pt x="2346" y="2843"/>
                    <a:pt x="2334" y="2796"/>
                  </a:cubicBezTo>
                  <a:cubicBezTo>
                    <a:pt x="2334" y="2748"/>
                    <a:pt x="2322" y="2724"/>
                    <a:pt x="2310" y="2677"/>
                  </a:cubicBezTo>
                  <a:cubicBezTo>
                    <a:pt x="2286" y="2629"/>
                    <a:pt x="2275" y="2570"/>
                    <a:pt x="2263" y="2522"/>
                  </a:cubicBezTo>
                  <a:cubicBezTo>
                    <a:pt x="2239" y="2451"/>
                    <a:pt x="2203" y="2367"/>
                    <a:pt x="2167" y="2284"/>
                  </a:cubicBezTo>
                  <a:cubicBezTo>
                    <a:pt x="2167" y="2248"/>
                    <a:pt x="2155" y="2212"/>
                    <a:pt x="2144" y="2189"/>
                  </a:cubicBezTo>
                  <a:cubicBezTo>
                    <a:pt x="2132" y="2141"/>
                    <a:pt x="2096" y="2105"/>
                    <a:pt x="2072" y="2081"/>
                  </a:cubicBezTo>
                  <a:lnTo>
                    <a:pt x="1977" y="1951"/>
                  </a:lnTo>
                  <a:cubicBezTo>
                    <a:pt x="1929" y="1891"/>
                    <a:pt x="1894" y="1808"/>
                    <a:pt x="1846" y="1748"/>
                  </a:cubicBezTo>
                  <a:cubicBezTo>
                    <a:pt x="1786" y="1665"/>
                    <a:pt x="1739" y="1593"/>
                    <a:pt x="1679" y="1498"/>
                  </a:cubicBezTo>
                  <a:cubicBezTo>
                    <a:pt x="1644" y="1427"/>
                    <a:pt x="1596" y="1355"/>
                    <a:pt x="1536" y="1272"/>
                  </a:cubicBezTo>
                  <a:cubicBezTo>
                    <a:pt x="1477" y="1200"/>
                    <a:pt x="1417" y="1129"/>
                    <a:pt x="1358" y="1069"/>
                  </a:cubicBezTo>
                  <a:cubicBezTo>
                    <a:pt x="1298" y="1010"/>
                    <a:pt x="1227" y="950"/>
                    <a:pt x="1167" y="891"/>
                  </a:cubicBezTo>
                  <a:cubicBezTo>
                    <a:pt x="1132" y="855"/>
                    <a:pt x="1096" y="843"/>
                    <a:pt x="1060" y="819"/>
                  </a:cubicBezTo>
                  <a:lnTo>
                    <a:pt x="1048" y="819"/>
                  </a:lnTo>
                  <a:cubicBezTo>
                    <a:pt x="1024" y="796"/>
                    <a:pt x="1012" y="772"/>
                    <a:pt x="1001" y="736"/>
                  </a:cubicBezTo>
                  <a:cubicBezTo>
                    <a:pt x="977" y="724"/>
                    <a:pt x="977" y="700"/>
                    <a:pt x="965" y="677"/>
                  </a:cubicBezTo>
                  <a:cubicBezTo>
                    <a:pt x="953" y="641"/>
                    <a:pt x="941" y="605"/>
                    <a:pt x="929" y="557"/>
                  </a:cubicBezTo>
                  <a:cubicBezTo>
                    <a:pt x="893" y="486"/>
                    <a:pt x="870" y="415"/>
                    <a:pt x="822" y="343"/>
                  </a:cubicBezTo>
                  <a:cubicBezTo>
                    <a:pt x="774" y="260"/>
                    <a:pt x="727" y="188"/>
                    <a:pt x="655" y="129"/>
                  </a:cubicBezTo>
                  <a:cubicBezTo>
                    <a:pt x="608" y="105"/>
                    <a:pt x="584" y="69"/>
                    <a:pt x="536" y="57"/>
                  </a:cubicBezTo>
                  <a:cubicBezTo>
                    <a:pt x="512" y="46"/>
                    <a:pt x="465" y="22"/>
                    <a:pt x="417" y="10"/>
                  </a:cubicBezTo>
                  <a:cubicBezTo>
                    <a:pt x="389" y="4"/>
                    <a:pt x="361" y="1"/>
                    <a:pt x="3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74;p60">
              <a:extLst>
                <a:ext uri="{FF2B5EF4-FFF2-40B4-BE49-F238E27FC236}">
                  <a16:creationId xmlns:a16="http://schemas.microsoft.com/office/drawing/2014/main" id="{F933365C-1AF1-A882-D5F7-940ECBE09974}"/>
                </a:ext>
              </a:extLst>
            </p:cNvPr>
            <p:cNvSpPr/>
            <p:nvPr/>
          </p:nvSpPr>
          <p:spPr>
            <a:xfrm>
              <a:off x="6774650" y="2723500"/>
              <a:ext cx="34850" cy="100475"/>
            </a:xfrm>
            <a:custGeom>
              <a:avLst/>
              <a:gdLst/>
              <a:ahLst/>
              <a:cxnLst/>
              <a:rect l="l" t="t" r="r" b="b"/>
              <a:pathLst>
                <a:path w="1394" h="4019" extrusionOk="0">
                  <a:moveTo>
                    <a:pt x="988" y="210"/>
                  </a:moveTo>
                  <a:cubicBezTo>
                    <a:pt x="1000" y="210"/>
                    <a:pt x="1012" y="210"/>
                    <a:pt x="1036" y="234"/>
                  </a:cubicBezTo>
                  <a:cubicBezTo>
                    <a:pt x="1060" y="246"/>
                    <a:pt x="1072" y="246"/>
                    <a:pt x="1084" y="270"/>
                  </a:cubicBezTo>
                  <a:cubicBezTo>
                    <a:pt x="1119" y="281"/>
                    <a:pt x="1131" y="281"/>
                    <a:pt x="1143" y="293"/>
                  </a:cubicBezTo>
                  <a:lnTo>
                    <a:pt x="1155" y="293"/>
                  </a:lnTo>
                  <a:lnTo>
                    <a:pt x="1191" y="329"/>
                  </a:lnTo>
                  <a:lnTo>
                    <a:pt x="1191" y="341"/>
                  </a:lnTo>
                  <a:cubicBezTo>
                    <a:pt x="1179" y="365"/>
                    <a:pt x="1155" y="389"/>
                    <a:pt x="1143" y="412"/>
                  </a:cubicBezTo>
                  <a:cubicBezTo>
                    <a:pt x="1131" y="448"/>
                    <a:pt x="1119" y="460"/>
                    <a:pt x="1096" y="472"/>
                  </a:cubicBezTo>
                  <a:cubicBezTo>
                    <a:pt x="1060" y="508"/>
                    <a:pt x="1024" y="543"/>
                    <a:pt x="988" y="579"/>
                  </a:cubicBezTo>
                  <a:cubicBezTo>
                    <a:pt x="953" y="591"/>
                    <a:pt x="929" y="627"/>
                    <a:pt x="893" y="639"/>
                  </a:cubicBezTo>
                  <a:cubicBezTo>
                    <a:pt x="869" y="651"/>
                    <a:pt x="846" y="662"/>
                    <a:pt x="834" y="686"/>
                  </a:cubicBezTo>
                  <a:cubicBezTo>
                    <a:pt x="786" y="710"/>
                    <a:pt x="774" y="746"/>
                    <a:pt x="750" y="758"/>
                  </a:cubicBezTo>
                  <a:lnTo>
                    <a:pt x="715" y="782"/>
                  </a:lnTo>
                  <a:lnTo>
                    <a:pt x="750" y="710"/>
                  </a:lnTo>
                  <a:lnTo>
                    <a:pt x="774" y="639"/>
                  </a:lnTo>
                  <a:cubicBezTo>
                    <a:pt x="786" y="603"/>
                    <a:pt x="810" y="567"/>
                    <a:pt x="822" y="532"/>
                  </a:cubicBezTo>
                  <a:cubicBezTo>
                    <a:pt x="834" y="484"/>
                    <a:pt x="846" y="424"/>
                    <a:pt x="881" y="389"/>
                  </a:cubicBezTo>
                  <a:lnTo>
                    <a:pt x="881" y="365"/>
                  </a:lnTo>
                  <a:lnTo>
                    <a:pt x="881" y="353"/>
                  </a:lnTo>
                  <a:cubicBezTo>
                    <a:pt x="905" y="305"/>
                    <a:pt x="929" y="281"/>
                    <a:pt x="941" y="246"/>
                  </a:cubicBezTo>
                  <a:lnTo>
                    <a:pt x="988" y="210"/>
                  </a:lnTo>
                  <a:close/>
                  <a:moveTo>
                    <a:pt x="1070" y="776"/>
                  </a:moveTo>
                  <a:lnTo>
                    <a:pt x="1070" y="776"/>
                  </a:lnTo>
                  <a:cubicBezTo>
                    <a:pt x="1067" y="778"/>
                    <a:pt x="1063" y="780"/>
                    <a:pt x="1060" y="782"/>
                  </a:cubicBezTo>
                  <a:cubicBezTo>
                    <a:pt x="1060" y="782"/>
                    <a:pt x="1067" y="782"/>
                    <a:pt x="1070" y="776"/>
                  </a:cubicBezTo>
                  <a:close/>
                  <a:moveTo>
                    <a:pt x="1015" y="0"/>
                  </a:moveTo>
                  <a:cubicBezTo>
                    <a:pt x="980" y="0"/>
                    <a:pt x="944" y="9"/>
                    <a:pt x="905" y="31"/>
                  </a:cubicBezTo>
                  <a:lnTo>
                    <a:pt x="846" y="91"/>
                  </a:lnTo>
                  <a:cubicBezTo>
                    <a:pt x="846" y="103"/>
                    <a:pt x="834" y="115"/>
                    <a:pt x="822" y="127"/>
                  </a:cubicBezTo>
                  <a:cubicBezTo>
                    <a:pt x="786" y="174"/>
                    <a:pt x="762" y="210"/>
                    <a:pt x="738" y="246"/>
                  </a:cubicBezTo>
                  <a:cubicBezTo>
                    <a:pt x="703" y="329"/>
                    <a:pt x="667" y="401"/>
                    <a:pt x="643" y="484"/>
                  </a:cubicBezTo>
                  <a:cubicBezTo>
                    <a:pt x="607" y="567"/>
                    <a:pt x="584" y="651"/>
                    <a:pt x="548" y="722"/>
                  </a:cubicBezTo>
                  <a:cubicBezTo>
                    <a:pt x="477" y="901"/>
                    <a:pt x="417" y="1067"/>
                    <a:pt x="369" y="1246"/>
                  </a:cubicBezTo>
                  <a:cubicBezTo>
                    <a:pt x="322" y="1424"/>
                    <a:pt x="298" y="1591"/>
                    <a:pt x="262" y="1770"/>
                  </a:cubicBezTo>
                  <a:cubicBezTo>
                    <a:pt x="238" y="1948"/>
                    <a:pt x="203" y="2127"/>
                    <a:pt x="167" y="2306"/>
                  </a:cubicBezTo>
                  <a:cubicBezTo>
                    <a:pt x="143" y="2353"/>
                    <a:pt x="143" y="2389"/>
                    <a:pt x="131" y="2437"/>
                  </a:cubicBezTo>
                  <a:cubicBezTo>
                    <a:pt x="119" y="2496"/>
                    <a:pt x="107" y="2567"/>
                    <a:pt x="84" y="2627"/>
                  </a:cubicBezTo>
                  <a:cubicBezTo>
                    <a:pt x="84" y="2675"/>
                    <a:pt x="72" y="2710"/>
                    <a:pt x="72" y="2734"/>
                  </a:cubicBezTo>
                  <a:cubicBezTo>
                    <a:pt x="60" y="2746"/>
                    <a:pt x="60" y="2782"/>
                    <a:pt x="60" y="2806"/>
                  </a:cubicBezTo>
                  <a:lnTo>
                    <a:pt x="60" y="2794"/>
                  </a:lnTo>
                  <a:cubicBezTo>
                    <a:pt x="60" y="2877"/>
                    <a:pt x="48" y="2972"/>
                    <a:pt x="24" y="3068"/>
                  </a:cubicBezTo>
                  <a:cubicBezTo>
                    <a:pt x="12" y="3103"/>
                    <a:pt x="12" y="3151"/>
                    <a:pt x="12" y="3199"/>
                  </a:cubicBezTo>
                  <a:lnTo>
                    <a:pt x="12" y="3282"/>
                  </a:lnTo>
                  <a:lnTo>
                    <a:pt x="12" y="3401"/>
                  </a:lnTo>
                  <a:lnTo>
                    <a:pt x="12" y="3556"/>
                  </a:lnTo>
                  <a:lnTo>
                    <a:pt x="12" y="3675"/>
                  </a:lnTo>
                  <a:cubicBezTo>
                    <a:pt x="12" y="3746"/>
                    <a:pt x="0" y="3830"/>
                    <a:pt x="0" y="3925"/>
                  </a:cubicBezTo>
                  <a:lnTo>
                    <a:pt x="0" y="3972"/>
                  </a:lnTo>
                  <a:lnTo>
                    <a:pt x="0" y="3996"/>
                  </a:lnTo>
                  <a:cubicBezTo>
                    <a:pt x="0" y="4009"/>
                    <a:pt x="11" y="4019"/>
                    <a:pt x="34" y="4019"/>
                  </a:cubicBezTo>
                  <a:cubicBezTo>
                    <a:pt x="54" y="4019"/>
                    <a:pt x="82" y="4012"/>
                    <a:pt x="119" y="3996"/>
                  </a:cubicBezTo>
                  <a:cubicBezTo>
                    <a:pt x="131" y="3996"/>
                    <a:pt x="131" y="3984"/>
                    <a:pt x="131" y="3984"/>
                  </a:cubicBezTo>
                  <a:cubicBezTo>
                    <a:pt x="143" y="3972"/>
                    <a:pt x="143" y="3972"/>
                    <a:pt x="143" y="3961"/>
                  </a:cubicBezTo>
                  <a:lnTo>
                    <a:pt x="143" y="3925"/>
                  </a:lnTo>
                  <a:lnTo>
                    <a:pt x="143" y="3901"/>
                  </a:lnTo>
                  <a:lnTo>
                    <a:pt x="143" y="3806"/>
                  </a:lnTo>
                  <a:lnTo>
                    <a:pt x="143" y="3758"/>
                  </a:lnTo>
                  <a:cubicBezTo>
                    <a:pt x="143" y="3722"/>
                    <a:pt x="167" y="3675"/>
                    <a:pt x="167" y="3627"/>
                  </a:cubicBezTo>
                  <a:lnTo>
                    <a:pt x="167" y="3484"/>
                  </a:lnTo>
                  <a:lnTo>
                    <a:pt x="167" y="3329"/>
                  </a:lnTo>
                  <a:lnTo>
                    <a:pt x="167" y="3163"/>
                  </a:lnTo>
                  <a:cubicBezTo>
                    <a:pt x="167" y="3091"/>
                    <a:pt x="179" y="3020"/>
                    <a:pt x="191" y="2948"/>
                  </a:cubicBezTo>
                  <a:cubicBezTo>
                    <a:pt x="203" y="2889"/>
                    <a:pt x="203" y="2841"/>
                    <a:pt x="226" y="2782"/>
                  </a:cubicBezTo>
                  <a:lnTo>
                    <a:pt x="310" y="2472"/>
                  </a:lnTo>
                  <a:cubicBezTo>
                    <a:pt x="322" y="2377"/>
                    <a:pt x="357" y="2306"/>
                    <a:pt x="369" y="2234"/>
                  </a:cubicBezTo>
                  <a:cubicBezTo>
                    <a:pt x="417" y="2079"/>
                    <a:pt x="441" y="1913"/>
                    <a:pt x="477" y="1770"/>
                  </a:cubicBezTo>
                  <a:lnTo>
                    <a:pt x="477" y="1782"/>
                  </a:lnTo>
                  <a:cubicBezTo>
                    <a:pt x="488" y="1651"/>
                    <a:pt x="524" y="1532"/>
                    <a:pt x="548" y="1401"/>
                  </a:cubicBezTo>
                  <a:lnTo>
                    <a:pt x="548" y="1365"/>
                  </a:lnTo>
                  <a:lnTo>
                    <a:pt x="548" y="1353"/>
                  </a:lnTo>
                  <a:lnTo>
                    <a:pt x="548" y="1317"/>
                  </a:lnTo>
                  <a:lnTo>
                    <a:pt x="548" y="1305"/>
                  </a:lnTo>
                  <a:cubicBezTo>
                    <a:pt x="560" y="1258"/>
                    <a:pt x="584" y="1198"/>
                    <a:pt x="596" y="1151"/>
                  </a:cubicBezTo>
                  <a:cubicBezTo>
                    <a:pt x="596" y="1139"/>
                    <a:pt x="607" y="1115"/>
                    <a:pt x="607" y="1091"/>
                  </a:cubicBezTo>
                  <a:cubicBezTo>
                    <a:pt x="655" y="1079"/>
                    <a:pt x="679" y="1067"/>
                    <a:pt x="727" y="1043"/>
                  </a:cubicBezTo>
                  <a:cubicBezTo>
                    <a:pt x="784" y="1009"/>
                    <a:pt x="831" y="963"/>
                    <a:pt x="888" y="927"/>
                  </a:cubicBezTo>
                  <a:lnTo>
                    <a:pt x="888" y="927"/>
                  </a:lnTo>
                  <a:cubicBezTo>
                    <a:pt x="886" y="930"/>
                    <a:pt x="884" y="933"/>
                    <a:pt x="881" y="936"/>
                  </a:cubicBezTo>
                  <a:cubicBezTo>
                    <a:pt x="881" y="936"/>
                    <a:pt x="893" y="936"/>
                    <a:pt x="893" y="924"/>
                  </a:cubicBezTo>
                  <a:lnTo>
                    <a:pt x="893" y="924"/>
                  </a:lnTo>
                  <a:cubicBezTo>
                    <a:pt x="892" y="925"/>
                    <a:pt x="890" y="926"/>
                    <a:pt x="888" y="927"/>
                  </a:cubicBezTo>
                  <a:lnTo>
                    <a:pt x="888" y="927"/>
                  </a:lnTo>
                  <a:cubicBezTo>
                    <a:pt x="923" y="886"/>
                    <a:pt x="968" y="862"/>
                    <a:pt x="1012" y="817"/>
                  </a:cubicBezTo>
                  <a:cubicBezTo>
                    <a:pt x="1024" y="793"/>
                    <a:pt x="1060" y="782"/>
                    <a:pt x="1072" y="770"/>
                  </a:cubicBezTo>
                  <a:lnTo>
                    <a:pt x="1072" y="770"/>
                  </a:lnTo>
                  <a:cubicBezTo>
                    <a:pt x="1072" y="772"/>
                    <a:pt x="1071" y="774"/>
                    <a:pt x="1070" y="776"/>
                  </a:cubicBezTo>
                  <a:lnTo>
                    <a:pt x="1070" y="776"/>
                  </a:lnTo>
                  <a:cubicBezTo>
                    <a:pt x="1113" y="751"/>
                    <a:pt x="1147" y="707"/>
                    <a:pt x="1191" y="662"/>
                  </a:cubicBezTo>
                  <a:cubicBezTo>
                    <a:pt x="1250" y="603"/>
                    <a:pt x="1310" y="520"/>
                    <a:pt x="1358" y="448"/>
                  </a:cubicBezTo>
                  <a:cubicBezTo>
                    <a:pt x="1381" y="401"/>
                    <a:pt x="1393" y="353"/>
                    <a:pt x="1393" y="305"/>
                  </a:cubicBezTo>
                  <a:cubicBezTo>
                    <a:pt x="1393" y="246"/>
                    <a:pt x="1381" y="222"/>
                    <a:pt x="1358" y="174"/>
                  </a:cubicBezTo>
                  <a:cubicBezTo>
                    <a:pt x="1322" y="151"/>
                    <a:pt x="1298" y="115"/>
                    <a:pt x="1250" y="91"/>
                  </a:cubicBezTo>
                  <a:cubicBezTo>
                    <a:pt x="1203" y="55"/>
                    <a:pt x="1179" y="43"/>
                    <a:pt x="1131" y="31"/>
                  </a:cubicBezTo>
                  <a:cubicBezTo>
                    <a:pt x="1093" y="12"/>
                    <a:pt x="1055" y="0"/>
                    <a:pt x="10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75;p60">
              <a:extLst>
                <a:ext uri="{FF2B5EF4-FFF2-40B4-BE49-F238E27FC236}">
                  <a16:creationId xmlns:a16="http://schemas.microsoft.com/office/drawing/2014/main" id="{A45E6A34-A63E-4CCB-848E-A7BF61EA77DB}"/>
                </a:ext>
              </a:extLst>
            </p:cNvPr>
            <p:cNvSpPr/>
            <p:nvPr/>
          </p:nvSpPr>
          <p:spPr>
            <a:xfrm>
              <a:off x="6821075" y="2734100"/>
              <a:ext cx="49150" cy="93475"/>
            </a:xfrm>
            <a:custGeom>
              <a:avLst/>
              <a:gdLst/>
              <a:ahLst/>
              <a:cxnLst/>
              <a:rect l="l" t="t" r="r" b="b"/>
              <a:pathLst>
                <a:path w="1966" h="3739" extrusionOk="0">
                  <a:moveTo>
                    <a:pt x="1596" y="191"/>
                  </a:moveTo>
                  <a:cubicBezTo>
                    <a:pt x="1608" y="215"/>
                    <a:pt x="1608" y="215"/>
                    <a:pt x="1632" y="215"/>
                  </a:cubicBezTo>
                  <a:lnTo>
                    <a:pt x="1644" y="215"/>
                  </a:lnTo>
                  <a:cubicBezTo>
                    <a:pt x="1644" y="227"/>
                    <a:pt x="1656" y="227"/>
                    <a:pt x="1656" y="227"/>
                  </a:cubicBezTo>
                  <a:lnTo>
                    <a:pt x="1668" y="238"/>
                  </a:lnTo>
                  <a:lnTo>
                    <a:pt x="1679" y="250"/>
                  </a:lnTo>
                  <a:lnTo>
                    <a:pt x="1703" y="274"/>
                  </a:lnTo>
                  <a:lnTo>
                    <a:pt x="1703" y="286"/>
                  </a:lnTo>
                  <a:lnTo>
                    <a:pt x="1703" y="298"/>
                  </a:lnTo>
                  <a:lnTo>
                    <a:pt x="1703" y="310"/>
                  </a:lnTo>
                  <a:lnTo>
                    <a:pt x="1703" y="334"/>
                  </a:lnTo>
                  <a:lnTo>
                    <a:pt x="1703" y="346"/>
                  </a:lnTo>
                  <a:lnTo>
                    <a:pt x="1703" y="393"/>
                  </a:lnTo>
                  <a:lnTo>
                    <a:pt x="1703" y="441"/>
                  </a:lnTo>
                  <a:cubicBezTo>
                    <a:pt x="1679" y="441"/>
                    <a:pt x="1679" y="453"/>
                    <a:pt x="1679" y="465"/>
                  </a:cubicBezTo>
                  <a:cubicBezTo>
                    <a:pt x="1679" y="477"/>
                    <a:pt x="1668" y="477"/>
                    <a:pt x="1668" y="500"/>
                  </a:cubicBezTo>
                  <a:cubicBezTo>
                    <a:pt x="1668" y="512"/>
                    <a:pt x="1656" y="512"/>
                    <a:pt x="1656" y="524"/>
                  </a:cubicBezTo>
                  <a:cubicBezTo>
                    <a:pt x="1656" y="536"/>
                    <a:pt x="1644" y="548"/>
                    <a:pt x="1620" y="572"/>
                  </a:cubicBezTo>
                  <a:lnTo>
                    <a:pt x="1608" y="584"/>
                  </a:lnTo>
                  <a:lnTo>
                    <a:pt x="1596" y="596"/>
                  </a:lnTo>
                  <a:cubicBezTo>
                    <a:pt x="1572" y="643"/>
                    <a:pt x="1537" y="679"/>
                    <a:pt x="1489" y="703"/>
                  </a:cubicBezTo>
                  <a:cubicBezTo>
                    <a:pt x="1477" y="715"/>
                    <a:pt x="1465" y="715"/>
                    <a:pt x="1453" y="739"/>
                  </a:cubicBezTo>
                  <a:cubicBezTo>
                    <a:pt x="1417" y="762"/>
                    <a:pt x="1406" y="774"/>
                    <a:pt x="1370" y="798"/>
                  </a:cubicBezTo>
                  <a:cubicBezTo>
                    <a:pt x="1310" y="822"/>
                    <a:pt x="1275" y="858"/>
                    <a:pt x="1215" y="881"/>
                  </a:cubicBezTo>
                  <a:cubicBezTo>
                    <a:pt x="1132" y="917"/>
                    <a:pt x="1060" y="953"/>
                    <a:pt x="989" y="1000"/>
                  </a:cubicBezTo>
                  <a:cubicBezTo>
                    <a:pt x="967" y="1008"/>
                    <a:pt x="954" y="1019"/>
                    <a:pt x="950" y="1019"/>
                  </a:cubicBezTo>
                  <a:cubicBezTo>
                    <a:pt x="947" y="1019"/>
                    <a:pt x="948" y="1015"/>
                    <a:pt x="953" y="1000"/>
                  </a:cubicBezTo>
                  <a:lnTo>
                    <a:pt x="953" y="1000"/>
                  </a:lnTo>
                  <a:cubicBezTo>
                    <a:pt x="917" y="1024"/>
                    <a:pt x="870" y="1060"/>
                    <a:pt x="834" y="1108"/>
                  </a:cubicBezTo>
                  <a:cubicBezTo>
                    <a:pt x="822" y="1120"/>
                    <a:pt x="810" y="1143"/>
                    <a:pt x="798" y="1167"/>
                  </a:cubicBezTo>
                  <a:lnTo>
                    <a:pt x="798" y="1143"/>
                  </a:lnTo>
                  <a:lnTo>
                    <a:pt x="798" y="1131"/>
                  </a:lnTo>
                  <a:lnTo>
                    <a:pt x="798" y="1108"/>
                  </a:lnTo>
                  <a:cubicBezTo>
                    <a:pt x="810" y="1024"/>
                    <a:pt x="822" y="953"/>
                    <a:pt x="834" y="870"/>
                  </a:cubicBezTo>
                  <a:cubicBezTo>
                    <a:pt x="834" y="822"/>
                    <a:pt x="858" y="786"/>
                    <a:pt x="870" y="750"/>
                  </a:cubicBezTo>
                  <a:cubicBezTo>
                    <a:pt x="870" y="715"/>
                    <a:pt x="882" y="691"/>
                    <a:pt x="894" y="655"/>
                  </a:cubicBezTo>
                  <a:cubicBezTo>
                    <a:pt x="917" y="631"/>
                    <a:pt x="941" y="584"/>
                    <a:pt x="953" y="548"/>
                  </a:cubicBezTo>
                  <a:cubicBezTo>
                    <a:pt x="989" y="524"/>
                    <a:pt x="1001" y="489"/>
                    <a:pt x="1036" y="465"/>
                  </a:cubicBezTo>
                  <a:cubicBezTo>
                    <a:pt x="1060" y="429"/>
                    <a:pt x="1096" y="417"/>
                    <a:pt x="1120" y="393"/>
                  </a:cubicBezTo>
                  <a:cubicBezTo>
                    <a:pt x="1132" y="369"/>
                    <a:pt x="1156" y="369"/>
                    <a:pt x="1167" y="358"/>
                  </a:cubicBezTo>
                  <a:cubicBezTo>
                    <a:pt x="1191" y="346"/>
                    <a:pt x="1227" y="310"/>
                    <a:pt x="1251" y="298"/>
                  </a:cubicBezTo>
                  <a:cubicBezTo>
                    <a:pt x="1287" y="286"/>
                    <a:pt x="1310" y="250"/>
                    <a:pt x="1358" y="238"/>
                  </a:cubicBezTo>
                  <a:cubicBezTo>
                    <a:pt x="1394" y="238"/>
                    <a:pt x="1417" y="227"/>
                    <a:pt x="1453" y="215"/>
                  </a:cubicBezTo>
                  <a:cubicBezTo>
                    <a:pt x="1465" y="191"/>
                    <a:pt x="1477" y="191"/>
                    <a:pt x="1489" y="191"/>
                  </a:cubicBezTo>
                  <a:close/>
                  <a:moveTo>
                    <a:pt x="1596" y="0"/>
                  </a:moveTo>
                  <a:cubicBezTo>
                    <a:pt x="1537" y="0"/>
                    <a:pt x="1477" y="0"/>
                    <a:pt x="1417" y="12"/>
                  </a:cubicBezTo>
                  <a:cubicBezTo>
                    <a:pt x="1358" y="36"/>
                    <a:pt x="1298" y="48"/>
                    <a:pt x="1251" y="72"/>
                  </a:cubicBezTo>
                  <a:cubicBezTo>
                    <a:pt x="1215" y="96"/>
                    <a:pt x="1167" y="119"/>
                    <a:pt x="1120" y="155"/>
                  </a:cubicBezTo>
                  <a:cubicBezTo>
                    <a:pt x="1025" y="215"/>
                    <a:pt x="941" y="286"/>
                    <a:pt x="870" y="358"/>
                  </a:cubicBezTo>
                  <a:lnTo>
                    <a:pt x="858" y="369"/>
                  </a:lnTo>
                  <a:cubicBezTo>
                    <a:pt x="798" y="429"/>
                    <a:pt x="751" y="512"/>
                    <a:pt x="715" y="572"/>
                  </a:cubicBezTo>
                  <a:cubicBezTo>
                    <a:pt x="679" y="667"/>
                    <a:pt x="632" y="774"/>
                    <a:pt x="620" y="881"/>
                  </a:cubicBezTo>
                  <a:cubicBezTo>
                    <a:pt x="596" y="1000"/>
                    <a:pt x="584" y="1108"/>
                    <a:pt x="572" y="1203"/>
                  </a:cubicBezTo>
                  <a:cubicBezTo>
                    <a:pt x="536" y="1417"/>
                    <a:pt x="513" y="1643"/>
                    <a:pt x="465" y="1846"/>
                  </a:cubicBezTo>
                  <a:cubicBezTo>
                    <a:pt x="453" y="1846"/>
                    <a:pt x="453" y="1858"/>
                    <a:pt x="453" y="1882"/>
                  </a:cubicBezTo>
                  <a:lnTo>
                    <a:pt x="405" y="2060"/>
                  </a:lnTo>
                  <a:cubicBezTo>
                    <a:pt x="394" y="2108"/>
                    <a:pt x="394" y="2132"/>
                    <a:pt x="382" y="2155"/>
                  </a:cubicBezTo>
                  <a:cubicBezTo>
                    <a:pt x="346" y="2251"/>
                    <a:pt x="334" y="2322"/>
                    <a:pt x="298" y="2417"/>
                  </a:cubicBezTo>
                  <a:cubicBezTo>
                    <a:pt x="274" y="2548"/>
                    <a:pt x="227" y="2667"/>
                    <a:pt x="203" y="2798"/>
                  </a:cubicBezTo>
                  <a:cubicBezTo>
                    <a:pt x="167" y="2894"/>
                    <a:pt x="155" y="3001"/>
                    <a:pt x="120" y="3084"/>
                  </a:cubicBezTo>
                  <a:cubicBezTo>
                    <a:pt x="108" y="3179"/>
                    <a:pt x="72" y="3275"/>
                    <a:pt x="60" y="3370"/>
                  </a:cubicBezTo>
                  <a:cubicBezTo>
                    <a:pt x="48" y="3429"/>
                    <a:pt x="36" y="3501"/>
                    <a:pt x="24" y="3572"/>
                  </a:cubicBezTo>
                  <a:cubicBezTo>
                    <a:pt x="1" y="3608"/>
                    <a:pt x="1" y="3620"/>
                    <a:pt x="1" y="3644"/>
                  </a:cubicBezTo>
                  <a:cubicBezTo>
                    <a:pt x="1" y="3691"/>
                    <a:pt x="36" y="3727"/>
                    <a:pt x="60" y="3739"/>
                  </a:cubicBezTo>
                  <a:cubicBezTo>
                    <a:pt x="76" y="3739"/>
                    <a:pt x="92" y="3734"/>
                    <a:pt x="122" y="3734"/>
                  </a:cubicBezTo>
                  <a:cubicBezTo>
                    <a:pt x="137" y="3734"/>
                    <a:pt x="155" y="3735"/>
                    <a:pt x="179" y="3739"/>
                  </a:cubicBezTo>
                  <a:cubicBezTo>
                    <a:pt x="215" y="3727"/>
                    <a:pt x="227" y="3691"/>
                    <a:pt x="227" y="3667"/>
                  </a:cubicBezTo>
                  <a:cubicBezTo>
                    <a:pt x="227" y="3632"/>
                    <a:pt x="239" y="3608"/>
                    <a:pt x="239" y="3572"/>
                  </a:cubicBezTo>
                  <a:cubicBezTo>
                    <a:pt x="239" y="3501"/>
                    <a:pt x="263" y="3429"/>
                    <a:pt x="274" y="3346"/>
                  </a:cubicBezTo>
                  <a:cubicBezTo>
                    <a:pt x="274" y="3334"/>
                    <a:pt x="286" y="3310"/>
                    <a:pt x="286" y="3286"/>
                  </a:cubicBezTo>
                  <a:cubicBezTo>
                    <a:pt x="322" y="3156"/>
                    <a:pt x="346" y="3036"/>
                    <a:pt x="382" y="2905"/>
                  </a:cubicBezTo>
                  <a:cubicBezTo>
                    <a:pt x="394" y="2870"/>
                    <a:pt x="394" y="2846"/>
                    <a:pt x="405" y="2810"/>
                  </a:cubicBezTo>
                  <a:cubicBezTo>
                    <a:pt x="417" y="2739"/>
                    <a:pt x="453" y="2667"/>
                    <a:pt x="465" y="2596"/>
                  </a:cubicBezTo>
                  <a:cubicBezTo>
                    <a:pt x="501" y="2489"/>
                    <a:pt x="525" y="2394"/>
                    <a:pt x="560" y="2298"/>
                  </a:cubicBezTo>
                  <a:cubicBezTo>
                    <a:pt x="584" y="2191"/>
                    <a:pt x="620" y="2072"/>
                    <a:pt x="655" y="1965"/>
                  </a:cubicBezTo>
                  <a:cubicBezTo>
                    <a:pt x="655" y="1953"/>
                    <a:pt x="679" y="1941"/>
                    <a:pt x="679" y="1917"/>
                  </a:cubicBezTo>
                  <a:cubicBezTo>
                    <a:pt x="679" y="1893"/>
                    <a:pt x="679" y="1882"/>
                    <a:pt x="691" y="1846"/>
                  </a:cubicBezTo>
                  <a:cubicBezTo>
                    <a:pt x="691" y="1834"/>
                    <a:pt x="703" y="1798"/>
                    <a:pt x="703" y="1786"/>
                  </a:cubicBezTo>
                  <a:cubicBezTo>
                    <a:pt x="703" y="1774"/>
                    <a:pt x="715" y="1739"/>
                    <a:pt x="715" y="1727"/>
                  </a:cubicBezTo>
                  <a:cubicBezTo>
                    <a:pt x="715" y="1715"/>
                    <a:pt x="739" y="1679"/>
                    <a:pt x="739" y="1667"/>
                  </a:cubicBezTo>
                  <a:cubicBezTo>
                    <a:pt x="751" y="1584"/>
                    <a:pt x="763" y="1501"/>
                    <a:pt x="775" y="1417"/>
                  </a:cubicBezTo>
                  <a:lnTo>
                    <a:pt x="775" y="1370"/>
                  </a:lnTo>
                  <a:lnTo>
                    <a:pt x="798" y="1358"/>
                  </a:lnTo>
                  <a:cubicBezTo>
                    <a:pt x="810" y="1346"/>
                    <a:pt x="810" y="1322"/>
                    <a:pt x="822" y="1322"/>
                  </a:cubicBezTo>
                  <a:cubicBezTo>
                    <a:pt x="834" y="1310"/>
                    <a:pt x="858" y="1310"/>
                    <a:pt x="870" y="1298"/>
                  </a:cubicBezTo>
                  <a:cubicBezTo>
                    <a:pt x="917" y="1286"/>
                    <a:pt x="941" y="1262"/>
                    <a:pt x="989" y="1251"/>
                  </a:cubicBezTo>
                  <a:cubicBezTo>
                    <a:pt x="1036" y="1227"/>
                    <a:pt x="1072" y="1203"/>
                    <a:pt x="1120" y="1179"/>
                  </a:cubicBezTo>
                  <a:cubicBezTo>
                    <a:pt x="1179" y="1131"/>
                    <a:pt x="1239" y="1108"/>
                    <a:pt x="1298" y="1072"/>
                  </a:cubicBezTo>
                  <a:cubicBezTo>
                    <a:pt x="1358" y="1048"/>
                    <a:pt x="1406" y="1012"/>
                    <a:pt x="1465" y="989"/>
                  </a:cubicBezTo>
                  <a:cubicBezTo>
                    <a:pt x="1525" y="953"/>
                    <a:pt x="1584" y="905"/>
                    <a:pt x="1644" y="870"/>
                  </a:cubicBezTo>
                  <a:cubicBezTo>
                    <a:pt x="1703" y="822"/>
                    <a:pt x="1751" y="774"/>
                    <a:pt x="1787" y="727"/>
                  </a:cubicBezTo>
                  <a:cubicBezTo>
                    <a:pt x="1870" y="655"/>
                    <a:pt x="1906" y="584"/>
                    <a:pt x="1941" y="489"/>
                  </a:cubicBezTo>
                  <a:cubicBezTo>
                    <a:pt x="1953" y="417"/>
                    <a:pt x="1965" y="358"/>
                    <a:pt x="1953" y="286"/>
                  </a:cubicBezTo>
                  <a:cubicBezTo>
                    <a:pt x="1941" y="238"/>
                    <a:pt x="1929" y="179"/>
                    <a:pt x="1882" y="131"/>
                  </a:cubicBezTo>
                  <a:cubicBezTo>
                    <a:pt x="1810" y="48"/>
                    <a:pt x="1703" y="0"/>
                    <a:pt x="1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76;p60">
              <a:extLst>
                <a:ext uri="{FF2B5EF4-FFF2-40B4-BE49-F238E27FC236}">
                  <a16:creationId xmlns:a16="http://schemas.microsoft.com/office/drawing/2014/main" id="{E720B022-AB63-FF10-5D89-8DF153448E79}"/>
                </a:ext>
              </a:extLst>
            </p:cNvPr>
            <p:cNvSpPr/>
            <p:nvPr/>
          </p:nvSpPr>
          <p:spPr>
            <a:xfrm>
              <a:off x="6875250" y="2782625"/>
              <a:ext cx="95575" cy="69675"/>
            </a:xfrm>
            <a:custGeom>
              <a:avLst/>
              <a:gdLst/>
              <a:ahLst/>
              <a:cxnLst/>
              <a:rect l="l" t="t" r="r" b="b"/>
              <a:pathLst>
                <a:path w="3823" h="2787" extrusionOk="0">
                  <a:moveTo>
                    <a:pt x="3299" y="310"/>
                  </a:moveTo>
                  <a:cubicBezTo>
                    <a:pt x="3334" y="322"/>
                    <a:pt x="3346" y="322"/>
                    <a:pt x="3358" y="322"/>
                  </a:cubicBezTo>
                  <a:cubicBezTo>
                    <a:pt x="3370" y="322"/>
                    <a:pt x="3394" y="333"/>
                    <a:pt x="3406" y="333"/>
                  </a:cubicBezTo>
                  <a:cubicBezTo>
                    <a:pt x="3418" y="333"/>
                    <a:pt x="3430" y="333"/>
                    <a:pt x="3453" y="357"/>
                  </a:cubicBezTo>
                  <a:cubicBezTo>
                    <a:pt x="3465" y="357"/>
                    <a:pt x="3465" y="369"/>
                    <a:pt x="3477" y="369"/>
                  </a:cubicBezTo>
                  <a:cubicBezTo>
                    <a:pt x="3489" y="369"/>
                    <a:pt x="3489" y="381"/>
                    <a:pt x="3513" y="381"/>
                  </a:cubicBezTo>
                  <a:lnTo>
                    <a:pt x="3525" y="393"/>
                  </a:lnTo>
                  <a:cubicBezTo>
                    <a:pt x="3537" y="393"/>
                    <a:pt x="3537" y="417"/>
                    <a:pt x="3537" y="417"/>
                  </a:cubicBezTo>
                  <a:cubicBezTo>
                    <a:pt x="3549" y="429"/>
                    <a:pt x="3549" y="429"/>
                    <a:pt x="3549" y="441"/>
                  </a:cubicBezTo>
                  <a:lnTo>
                    <a:pt x="3549" y="453"/>
                  </a:lnTo>
                  <a:lnTo>
                    <a:pt x="3549" y="476"/>
                  </a:lnTo>
                  <a:lnTo>
                    <a:pt x="3549" y="488"/>
                  </a:lnTo>
                  <a:lnTo>
                    <a:pt x="3549" y="500"/>
                  </a:lnTo>
                  <a:lnTo>
                    <a:pt x="3537" y="536"/>
                  </a:lnTo>
                  <a:lnTo>
                    <a:pt x="3525" y="536"/>
                  </a:lnTo>
                  <a:cubicBezTo>
                    <a:pt x="3525" y="540"/>
                    <a:pt x="3526" y="542"/>
                    <a:pt x="3528" y="544"/>
                  </a:cubicBezTo>
                  <a:lnTo>
                    <a:pt x="3528" y="544"/>
                  </a:lnTo>
                  <a:cubicBezTo>
                    <a:pt x="3531" y="542"/>
                    <a:pt x="3533" y="539"/>
                    <a:pt x="3537" y="536"/>
                  </a:cubicBezTo>
                  <a:lnTo>
                    <a:pt x="3537" y="536"/>
                  </a:lnTo>
                  <a:cubicBezTo>
                    <a:pt x="3537" y="542"/>
                    <a:pt x="3534" y="545"/>
                    <a:pt x="3531" y="545"/>
                  </a:cubicBezTo>
                  <a:cubicBezTo>
                    <a:pt x="3530" y="545"/>
                    <a:pt x="3529" y="544"/>
                    <a:pt x="3528" y="544"/>
                  </a:cubicBezTo>
                  <a:lnTo>
                    <a:pt x="3528" y="544"/>
                  </a:lnTo>
                  <a:cubicBezTo>
                    <a:pt x="3522" y="548"/>
                    <a:pt x="3514" y="548"/>
                    <a:pt x="3489" y="548"/>
                  </a:cubicBezTo>
                  <a:cubicBezTo>
                    <a:pt x="3477" y="560"/>
                    <a:pt x="3453" y="560"/>
                    <a:pt x="3430" y="560"/>
                  </a:cubicBezTo>
                  <a:lnTo>
                    <a:pt x="3275" y="560"/>
                  </a:lnTo>
                  <a:cubicBezTo>
                    <a:pt x="3215" y="548"/>
                    <a:pt x="3168" y="548"/>
                    <a:pt x="3108" y="536"/>
                  </a:cubicBezTo>
                  <a:lnTo>
                    <a:pt x="2930" y="488"/>
                  </a:lnTo>
                  <a:cubicBezTo>
                    <a:pt x="2882" y="488"/>
                    <a:pt x="2834" y="476"/>
                    <a:pt x="2799" y="453"/>
                  </a:cubicBezTo>
                  <a:lnTo>
                    <a:pt x="2810" y="441"/>
                  </a:lnTo>
                  <a:cubicBezTo>
                    <a:pt x="2834" y="429"/>
                    <a:pt x="2882" y="393"/>
                    <a:pt x="2918" y="381"/>
                  </a:cubicBezTo>
                  <a:cubicBezTo>
                    <a:pt x="2941" y="369"/>
                    <a:pt x="2953" y="369"/>
                    <a:pt x="2989" y="357"/>
                  </a:cubicBezTo>
                  <a:cubicBezTo>
                    <a:pt x="3013" y="333"/>
                    <a:pt x="3060" y="322"/>
                    <a:pt x="3096" y="322"/>
                  </a:cubicBezTo>
                  <a:cubicBezTo>
                    <a:pt x="3120" y="310"/>
                    <a:pt x="3156" y="310"/>
                    <a:pt x="3180" y="310"/>
                  </a:cubicBezTo>
                  <a:close/>
                  <a:moveTo>
                    <a:pt x="3180" y="0"/>
                  </a:moveTo>
                  <a:cubicBezTo>
                    <a:pt x="3049" y="0"/>
                    <a:pt x="2930" y="12"/>
                    <a:pt x="2810" y="72"/>
                  </a:cubicBezTo>
                  <a:cubicBezTo>
                    <a:pt x="2751" y="107"/>
                    <a:pt x="2691" y="131"/>
                    <a:pt x="2644" y="167"/>
                  </a:cubicBezTo>
                  <a:cubicBezTo>
                    <a:pt x="2584" y="191"/>
                    <a:pt x="2525" y="226"/>
                    <a:pt x="2477" y="262"/>
                  </a:cubicBezTo>
                  <a:lnTo>
                    <a:pt x="2418" y="322"/>
                  </a:lnTo>
                  <a:cubicBezTo>
                    <a:pt x="2346" y="322"/>
                    <a:pt x="2275" y="322"/>
                    <a:pt x="2203" y="345"/>
                  </a:cubicBezTo>
                  <a:lnTo>
                    <a:pt x="2025" y="381"/>
                  </a:lnTo>
                  <a:cubicBezTo>
                    <a:pt x="1965" y="405"/>
                    <a:pt x="1917" y="429"/>
                    <a:pt x="1858" y="441"/>
                  </a:cubicBezTo>
                  <a:cubicBezTo>
                    <a:pt x="1739" y="488"/>
                    <a:pt x="1632" y="548"/>
                    <a:pt x="1525" y="619"/>
                  </a:cubicBezTo>
                  <a:cubicBezTo>
                    <a:pt x="1429" y="703"/>
                    <a:pt x="1334" y="774"/>
                    <a:pt x="1251" y="845"/>
                  </a:cubicBezTo>
                  <a:cubicBezTo>
                    <a:pt x="1215" y="881"/>
                    <a:pt x="1191" y="893"/>
                    <a:pt x="1155" y="917"/>
                  </a:cubicBezTo>
                  <a:cubicBezTo>
                    <a:pt x="1132" y="941"/>
                    <a:pt x="1096" y="964"/>
                    <a:pt x="1072" y="1000"/>
                  </a:cubicBezTo>
                  <a:cubicBezTo>
                    <a:pt x="1072" y="1012"/>
                    <a:pt x="1048" y="1024"/>
                    <a:pt x="1036" y="1036"/>
                  </a:cubicBezTo>
                  <a:cubicBezTo>
                    <a:pt x="989" y="1084"/>
                    <a:pt x="965" y="1131"/>
                    <a:pt x="917" y="1179"/>
                  </a:cubicBezTo>
                  <a:lnTo>
                    <a:pt x="917" y="1191"/>
                  </a:lnTo>
                  <a:cubicBezTo>
                    <a:pt x="870" y="1238"/>
                    <a:pt x="846" y="1274"/>
                    <a:pt x="798" y="1322"/>
                  </a:cubicBezTo>
                  <a:cubicBezTo>
                    <a:pt x="727" y="1393"/>
                    <a:pt x="667" y="1476"/>
                    <a:pt x="608" y="1548"/>
                  </a:cubicBezTo>
                  <a:lnTo>
                    <a:pt x="513" y="1631"/>
                  </a:lnTo>
                  <a:cubicBezTo>
                    <a:pt x="489" y="1655"/>
                    <a:pt x="477" y="1679"/>
                    <a:pt x="453" y="1715"/>
                  </a:cubicBezTo>
                  <a:cubicBezTo>
                    <a:pt x="441" y="1738"/>
                    <a:pt x="441" y="1750"/>
                    <a:pt x="429" y="1786"/>
                  </a:cubicBezTo>
                  <a:cubicBezTo>
                    <a:pt x="417" y="1834"/>
                    <a:pt x="393" y="1857"/>
                    <a:pt x="382" y="1893"/>
                  </a:cubicBezTo>
                  <a:lnTo>
                    <a:pt x="298" y="2072"/>
                  </a:lnTo>
                  <a:cubicBezTo>
                    <a:pt x="251" y="2155"/>
                    <a:pt x="203" y="2262"/>
                    <a:pt x="155" y="2346"/>
                  </a:cubicBezTo>
                  <a:lnTo>
                    <a:pt x="155" y="2334"/>
                  </a:lnTo>
                  <a:lnTo>
                    <a:pt x="72" y="2512"/>
                  </a:lnTo>
                  <a:cubicBezTo>
                    <a:pt x="60" y="2560"/>
                    <a:pt x="36" y="2584"/>
                    <a:pt x="24" y="2619"/>
                  </a:cubicBezTo>
                  <a:cubicBezTo>
                    <a:pt x="12" y="2619"/>
                    <a:pt x="12" y="2631"/>
                    <a:pt x="12" y="2643"/>
                  </a:cubicBezTo>
                  <a:cubicBezTo>
                    <a:pt x="1" y="2679"/>
                    <a:pt x="1" y="2691"/>
                    <a:pt x="12" y="2727"/>
                  </a:cubicBezTo>
                  <a:cubicBezTo>
                    <a:pt x="12" y="2739"/>
                    <a:pt x="24" y="2739"/>
                    <a:pt x="24" y="2750"/>
                  </a:cubicBezTo>
                  <a:cubicBezTo>
                    <a:pt x="36" y="2762"/>
                    <a:pt x="72" y="2786"/>
                    <a:pt x="84" y="2786"/>
                  </a:cubicBezTo>
                  <a:lnTo>
                    <a:pt x="120" y="2786"/>
                  </a:lnTo>
                  <a:cubicBezTo>
                    <a:pt x="132" y="2762"/>
                    <a:pt x="143" y="2762"/>
                    <a:pt x="155" y="2750"/>
                  </a:cubicBezTo>
                  <a:cubicBezTo>
                    <a:pt x="179" y="2750"/>
                    <a:pt x="191" y="2739"/>
                    <a:pt x="191" y="2727"/>
                  </a:cubicBezTo>
                  <a:cubicBezTo>
                    <a:pt x="203" y="2727"/>
                    <a:pt x="203" y="2727"/>
                    <a:pt x="203" y="2703"/>
                  </a:cubicBezTo>
                  <a:lnTo>
                    <a:pt x="251" y="2619"/>
                  </a:lnTo>
                  <a:cubicBezTo>
                    <a:pt x="263" y="2560"/>
                    <a:pt x="298" y="2500"/>
                    <a:pt x="322" y="2441"/>
                  </a:cubicBezTo>
                  <a:cubicBezTo>
                    <a:pt x="370" y="2346"/>
                    <a:pt x="417" y="2250"/>
                    <a:pt x="453" y="2155"/>
                  </a:cubicBezTo>
                  <a:lnTo>
                    <a:pt x="548" y="1977"/>
                  </a:lnTo>
                  <a:lnTo>
                    <a:pt x="548" y="1988"/>
                  </a:lnTo>
                  <a:cubicBezTo>
                    <a:pt x="560" y="1988"/>
                    <a:pt x="560" y="1977"/>
                    <a:pt x="560" y="1977"/>
                  </a:cubicBezTo>
                  <a:cubicBezTo>
                    <a:pt x="572" y="1977"/>
                    <a:pt x="572" y="1965"/>
                    <a:pt x="572" y="1965"/>
                  </a:cubicBezTo>
                  <a:lnTo>
                    <a:pt x="572" y="1953"/>
                  </a:lnTo>
                  <a:cubicBezTo>
                    <a:pt x="596" y="1929"/>
                    <a:pt x="596" y="1917"/>
                    <a:pt x="608" y="1905"/>
                  </a:cubicBezTo>
                  <a:lnTo>
                    <a:pt x="608" y="1893"/>
                  </a:lnTo>
                  <a:cubicBezTo>
                    <a:pt x="608" y="1869"/>
                    <a:pt x="620" y="1857"/>
                    <a:pt x="620" y="1846"/>
                  </a:cubicBezTo>
                  <a:lnTo>
                    <a:pt x="620" y="1857"/>
                  </a:lnTo>
                  <a:cubicBezTo>
                    <a:pt x="632" y="1857"/>
                    <a:pt x="632" y="1846"/>
                    <a:pt x="632" y="1846"/>
                  </a:cubicBezTo>
                  <a:cubicBezTo>
                    <a:pt x="679" y="1810"/>
                    <a:pt x="715" y="1786"/>
                    <a:pt x="739" y="1750"/>
                  </a:cubicBezTo>
                  <a:cubicBezTo>
                    <a:pt x="774" y="1738"/>
                    <a:pt x="786" y="1715"/>
                    <a:pt x="810" y="1691"/>
                  </a:cubicBezTo>
                  <a:cubicBezTo>
                    <a:pt x="846" y="1679"/>
                    <a:pt x="870" y="1667"/>
                    <a:pt x="894" y="1631"/>
                  </a:cubicBezTo>
                  <a:cubicBezTo>
                    <a:pt x="917" y="1619"/>
                    <a:pt x="929" y="1596"/>
                    <a:pt x="965" y="1560"/>
                  </a:cubicBezTo>
                  <a:lnTo>
                    <a:pt x="1108" y="1417"/>
                  </a:lnTo>
                  <a:lnTo>
                    <a:pt x="1286" y="1238"/>
                  </a:lnTo>
                  <a:cubicBezTo>
                    <a:pt x="1334" y="1203"/>
                    <a:pt x="1382" y="1155"/>
                    <a:pt x="1429" y="1131"/>
                  </a:cubicBezTo>
                  <a:cubicBezTo>
                    <a:pt x="1453" y="1095"/>
                    <a:pt x="1501" y="1072"/>
                    <a:pt x="1548" y="1036"/>
                  </a:cubicBezTo>
                  <a:cubicBezTo>
                    <a:pt x="1620" y="976"/>
                    <a:pt x="1691" y="917"/>
                    <a:pt x="1763" y="881"/>
                  </a:cubicBezTo>
                  <a:cubicBezTo>
                    <a:pt x="1798" y="857"/>
                    <a:pt x="1846" y="834"/>
                    <a:pt x="1870" y="822"/>
                  </a:cubicBezTo>
                  <a:cubicBezTo>
                    <a:pt x="1941" y="786"/>
                    <a:pt x="2037" y="762"/>
                    <a:pt x="2108" y="726"/>
                  </a:cubicBezTo>
                  <a:cubicBezTo>
                    <a:pt x="2168" y="714"/>
                    <a:pt x="2215" y="703"/>
                    <a:pt x="2275" y="679"/>
                  </a:cubicBezTo>
                  <a:cubicBezTo>
                    <a:pt x="2298" y="667"/>
                    <a:pt x="2334" y="667"/>
                    <a:pt x="2358" y="667"/>
                  </a:cubicBezTo>
                  <a:lnTo>
                    <a:pt x="2477" y="667"/>
                  </a:lnTo>
                  <a:cubicBezTo>
                    <a:pt x="2537" y="667"/>
                    <a:pt x="2596" y="679"/>
                    <a:pt x="2656" y="703"/>
                  </a:cubicBezTo>
                  <a:cubicBezTo>
                    <a:pt x="2763" y="714"/>
                    <a:pt x="2870" y="738"/>
                    <a:pt x="2977" y="774"/>
                  </a:cubicBezTo>
                  <a:cubicBezTo>
                    <a:pt x="3096" y="786"/>
                    <a:pt x="3191" y="822"/>
                    <a:pt x="3311" y="822"/>
                  </a:cubicBezTo>
                  <a:cubicBezTo>
                    <a:pt x="3370" y="822"/>
                    <a:pt x="3418" y="822"/>
                    <a:pt x="3477" y="798"/>
                  </a:cubicBezTo>
                  <a:cubicBezTo>
                    <a:pt x="3549" y="798"/>
                    <a:pt x="3632" y="774"/>
                    <a:pt x="3692" y="655"/>
                  </a:cubicBezTo>
                  <a:lnTo>
                    <a:pt x="3703" y="643"/>
                  </a:lnTo>
                  <a:cubicBezTo>
                    <a:pt x="3775" y="560"/>
                    <a:pt x="3822" y="441"/>
                    <a:pt x="3787" y="345"/>
                  </a:cubicBezTo>
                  <a:cubicBezTo>
                    <a:pt x="3775" y="226"/>
                    <a:pt x="3692" y="131"/>
                    <a:pt x="3584" y="72"/>
                  </a:cubicBezTo>
                  <a:cubicBezTo>
                    <a:pt x="3525" y="48"/>
                    <a:pt x="3453" y="12"/>
                    <a:pt x="3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77;p60">
              <a:extLst>
                <a:ext uri="{FF2B5EF4-FFF2-40B4-BE49-F238E27FC236}">
                  <a16:creationId xmlns:a16="http://schemas.microsoft.com/office/drawing/2014/main" id="{0E0F4705-5961-6C62-7A2C-13C008991702}"/>
                </a:ext>
              </a:extLst>
            </p:cNvPr>
            <p:cNvSpPr/>
            <p:nvPr/>
          </p:nvSpPr>
          <p:spPr>
            <a:xfrm>
              <a:off x="6867800" y="2748375"/>
              <a:ext cx="43800" cy="95725"/>
            </a:xfrm>
            <a:custGeom>
              <a:avLst/>
              <a:gdLst/>
              <a:ahLst/>
              <a:cxnLst/>
              <a:rect l="l" t="t" r="r" b="b"/>
              <a:pathLst>
                <a:path w="1752" h="3829" extrusionOk="0">
                  <a:moveTo>
                    <a:pt x="1561" y="191"/>
                  </a:moveTo>
                  <a:lnTo>
                    <a:pt x="1573" y="203"/>
                  </a:lnTo>
                  <a:lnTo>
                    <a:pt x="1573" y="227"/>
                  </a:lnTo>
                  <a:lnTo>
                    <a:pt x="1573" y="251"/>
                  </a:lnTo>
                  <a:lnTo>
                    <a:pt x="1573" y="299"/>
                  </a:lnTo>
                  <a:cubicBezTo>
                    <a:pt x="1573" y="310"/>
                    <a:pt x="1561" y="322"/>
                    <a:pt x="1561" y="346"/>
                  </a:cubicBezTo>
                  <a:lnTo>
                    <a:pt x="1537" y="382"/>
                  </a:lnTo>
                  <a:cubicBezTo>
                    <a:pt x="1525" y="394"/>
                    <a:pt x="1525" y="429"/>
                    <a:pt x="1513" y="441"/>
                  </a:cubicBezTo>
                  <a:cubicBezTo>
                    <a:pt x="1501" y="453"/>
                    <a:pt x="1477" y="489"/>
                    <a:pt x="1465" y="501"/>
                  </a:cubicBezTo>
                  <a:lnTo>
                    <a:pt x="1453" y="513"/>
                  </a:lnTo>
                  <a:lnTo>
                    <a:pt x="1418" y="549"/>
                  </a:lnTo>
                  <a:lnTo>
                    <a:pt x="1406" y="584"/>
                  </a:lnTo>
                  <a:lnTo>
                    <a:pt x="1394" y="608"/>
                  </a:lnTo>
                  <a:lnTo>
                    <a:pt x="1323" y="680"/>
                  </a:lnTo>
                  <a:lnTo>
                    <a:pt x="1275" y="727"/>
                  </a:lnTo>
                  <a:lnTo>
                    <a:pt x="1239" y="763"/>
                  </a:lnTo>
                  <a:lnTo>
                    <a:pt x="1227" y="775"/>
                  </a:lnTo>
                  <a:lnTo>
                    <a:pt x="1096" y="906"/>
                  </a:lnTo>
                  <a:cubicBezTo>
                    <a:pt x="1072" y="965"/>
                    <a:pt x="1037" y="1001"/>
                    <a:pt x="1013" y="1037"/>
                  </a:cubicBezTo>
                  <a:lnTo>
                    <a:pt x="1013" y="1013"/>
                  </a:lnTo>
                  <a:lnTo>
                    <a:pt x="1037" y="977"/>
                  </a:lnTo>
                  <a:lnTo>
                    <a:pt x="1037" y="953"/>
                  </a:lnTo>
                  <a:cubicBezTo>
                    <a:pt x="1037" y="906"/>
                    <a:pt x="1049" y="882"/>
                    <a:pt x="1049" y="834"/>
                  </a:cubicBezTo>
                  <a:cubicBezTo>
                    <a:pt x="1049" y="799"/>
                    <a:pt x="1061" y="763"/>
                    <a:pt x="1061" y="727"/>
                  </a:cubicBezTo>
                  <a:cubicBezTo>
                    <a:pt x="1084" y="703"/>
                    <a:pt x="1084" y="668"/>
                    <a:pt x="1096" y="644"/>
                  </a:cubicBezTo>
                  <a:cubicBezTo>
                    <a:pt x="1108" y="596"/>
                    <a:pt x="1144" y="549"/>
                    <a:pt x="1156" y="501"/>
                  </a:cubicBezTo>
                  <a:cubicBezTo>
                    <a:pt x="1180" y="477"/>
                    <a:pt x="1203" y="441"/>
                    <a:pt x="1227" y="406"/>
                  </a:cubicBezTo>
                  <a:cubicBezTo>
                    <a:pt x="1239" y="370"/>
                    <a:pt x="1275" y="358"/>
                    <a:pt x="1287" y="322"/>
                  </a:cubicBezTo>
                  <a:cubicBezTo>
                    <a:pt x="1299" y="299"/>
                    <a:pt x="1334" y="287"/>
                    <a:pt x="1358" y="251"/>
                  </a:cubicBezTo>
                  <a:lnTo>
                    <a:pt x="1394" y="227"/>
                  </a:lnTo>
                  <a:cubicBezTo>
                    <a:pt x="1406" y="227"/>
                    <a:pt x="1406" y="203"/>
                    <a:pt x="1418" y="203"/>
                  </a:cubicBezTo>
                  <a:cubicBezTo>
                    <a:pt x="1442" y="191"/>
                    <a:pt x="1442" y="191"/>
                    <a:pt x="1453" y="191"/>
                  </a:cubicBezTo>
                  <a:close/>
                  <a:moveTo>
                    <a:pt x="1442" y="1"/>
                  </a:moveTo>
                  <a:cubicBezTo>
                    <a:pt x="1382" y="1"/>
                    <a:pt x="1323" y="25"/>
                    <a:pt x="1263" y="60"/>
                  </a:cubicBezTo>
                  <a:cubicBezTo>
                    <a:pt x="1227" y="84"/>
                    <a:pt x="1180" y="120"/>
                    <a:pt x="1156" y="144"/>
                  </a:cubicBezTo>
                  <a:lnTo>
                    <a:pt x="1061" y="239"/>
                  </a:lnTo>
                  <a:cubicBezTo>
                    <a:pt x="965" y="370"/>
                    <a:pt x="882" y="537"/>
                    <a:pt x="846" y="703"/>
                  </a:cubicBezTo>
                  <a:cubicBezTo>
                    <a:pt x="822" y="739"/>
                    <a:pt x="822" y="787"/>
                    <a:pt x="811" y="834"/>
                  </a:cubicBezTo>
                  <a:cubicBezTo>
                    <a:pt x="799" y="846"/>
                    <a:pt x="799" y="858"/>
                    <a:pt x="799" y="882"/>
                  </a:cubicBezTo>
                  <a:cubicBezTo>
                    <a:pt x="763" y="1037"/>
                    <a:pt x="727" y="1203"/>
                    <a:pt x="680" y="1370"/>
                  </a:cubicBezTo>
                  <a:cubicBezTo>
                    <a:pt x="632" y="1525"/>
                    <a:pt x="596" y="1692"/>
                    <a:pt x="537" y="1858"/>
                  </a:cubicBezTo>
                  <a:cubicBezTo>
                    <a:pt x="489" y="2025"/>
                    <a:pt x="430" y="2168"/>
                    <a:pt x="382" y="2334"/>
                  </a:cubicBezTo>
                  <a:cubicBezTo>
                    <a:pt x="346" y="2430"/>
                    <a:pt x="334" y="2513"/>
                    <a:pt x="310" y="2585"/>
                  </a:cubicBezTo>
                  <a:lnTo>
                    <a:pt x="263" y="2727"/>
                  </a:lnTo>
                  <a:cubicBezTo>
                    <a:pt x="251" y="2751"/>
                    <a:pt x="251" y="2763"/>
                    <a:pt x="239" y="2799"/>
                  </a:cubicBezTo>
                  <a:cubicBezTo>
                    <a:pt x="215" y="2811"/>
                    <a:pt x="215" y="2823"/>
                    <a:pt x="215" y="2835"/>
                  </a:cubicBezTo>
                  <a:cubicBezTo>
                    <a:pt x="203" y="2930"/>
                    <a:pt x="168" y="3001"/>
                    <a:pt x="156" y="3096"/>
                  </a:cubicBezTo>
                  <a:cubicBezTo>
                    <a:pt x="144" y="3132"/>
                    <a:pt x="144" y="3168"/>
                    <a:pt x="132" y="3216"/>
                  </a:cubicBezTo>
                  <a:cubicBezTo>
                    <a:pt x="108" y="3251"/>
                    <a:pt x="108" y="3287"/>
                    <a:pt x="96" y="3335"/>
                  </a:cubicBezTo>
                  <a:cubicBezTo>
                    <a:pt x="96" y="3358"/>
                    <a:pt x="84" y="3394"/>
                    <a:pt x="84" y="3418"/>
                  </a:cubicBezTo>
                  <a:cubicBezTo>
                    <a:pt x="72" y="3466"/>
                    <a:pt x="72" y="3513"/>
                    <a:pt x="49" y="3549"/>
                  </a:cubicBezTo>
                  <a:cubicBezTo>
                    <a:pt x="37" y="3597"/>
                    <a:pt x="25" y="3656"/>
                    <a:pt x="13" y="3716"/>
                  </a:cubicBezTo>
                  <a:lnTo>
                    <a:pt x="13" y="3728"/>
                  </a:lnTo>
                  <a:lnTo>
                    <a:pt x="13" y="3751"/>
                  </a:lnTo>
                  <a:lnTo>
                    <a:pt x="13" y="3763"/>
                  </a:lnTo>
                  <a:cubicBezTo>
                    <a:pt x="1" y="3787"/>
                    <a:pt x="13" y="3823"/>
                    <a:pt x="37" y="3823"/>
                  </a:cubicBezTo>
                  <a:cubicBezTo>
                    <a:pt x="45" y="3827"/>
                    <a:pt x="51" y="3828"/>
                    <a:pt x="56" y="3828"/>
                  </a:cubicBezTo>
                  <a:cubicBezTo>
                    <a:pt x="64" y="3828"/>
                    <a:pt x="64" y="3823"/>
                    <a:pt x="49" y="3823"/>
                  </a:cubicBezTo>
                  <a:cubicBezTo>
                    <a:pt x="49" y="3811"/>
                    <a:pt x="72" y="3811"/>
                    <a:pt x="72" y="3799"/>
                  </a:cubicBezTo>
                  <a:cubicBezTo>
                    <a:pt x="84" y="3763"/>
                    <a:pt x="84" y="3716"/>
                    <a:pt x="96" y="3692"/>
                  </a:cubicBezTo>
                  <a:cubicBezTo>
                    <a:pt x="120" y="3656"/>
                    <a:pt x="120" y="3620"/>
                    <a:pt x="132" y="3585"/>
                  </a:cubicBezTo>
                  <a:cubicBezTo>
                    <a:pt x="144" y="3513"/>
                    <a:pt x="180" y="3442"/>
                    <a:pt x="191" y="3358"/>
                  </a:cubicBezTo>
                  <a:lnTo>
                    <a:pt x="322" y="2966"/>
                  </a:lnTo>
                  <a:cubicBezTo>
                    <a:pt x="382" y="2799"/>
                    <a:pt x="453" y="2632"/>
                    <a:pt x="513" y="2489"/>
                  </a:cubicBezTo>
                  <a:cubicBezTo>
                    <a:pt x="596" y="2323"/>
                    <a:pt x="644" y="2144"/>
                    <a:pt x="715" y="1977"/>
                  </a:cubicBezTo>
                  <a:cubicBezTo>
                    <a:pt x="763" y="1811"/>
                    <a:pt x="834" y="1632"/>
                    <a:pt x="870" y="1477"/>
                  </a:cubicBezTo>
                  <a:cubicBezTo>
                    <a:pt x="894" y="1394"/>
                    <a:pt x="918" y="1311"/>
                    <a:pt x="930" y="1239"/>
                  </a:cubicBezTo>
                  <a:cubicBezTo>
                    <a:pt x="965" y="1239"/>
                    <a:pt x="977" y="1215"/>
                    <a:pt x="989" y="1203"/>
                  </a:cubicBezTo>
                  <a:cubicBezTo>
                    <a:pt x="1013" y="1203"/>
                    <a:pt x="1013" y="1191"/>
                    <a:pt x="1025" y="1191"/>
                  </a:cubicBezTo>
                  <a:cubicBezTo>
                    <a:pt x="1096" y="1144"/>
                    <a:pt x="1156" y="1096"/>
                    <a:pt x="1215" y="1061"/>
                  </a:cubicBezTo>
                  <a:cubicBezTo>
                    <a:pt x="1275" y="1001"/>
                    <a:pt x="1334" y="953"/>
                    <a:pt x="1394" y="894"/>
                  </a:cubicBezTo>
                  <a:cubicBezTo>
                    <a:pt x="1453" y="834"/>
                    <a:pt x="1513" y="775"/>
                    <a:pt x="1561" y="715"/>
                  </a:cubicBezTo>
                  <a:cubicBezTo>
                    <a:pt x="1584" y="680"/>
                    <a:pt x="1620" y="620"/>
                    <a:pt x="1644" y="584"/>
                  </a:cubicBezTo>
                  <a:lnTo>
                    <a:pt x="1692" y="489"/>
                  </a:lnTo>
                  <a:cubicBezTo>
                    <a:pt x="1704" y="477"/>
                    <a:pt x="1704" y="441"/>
                    <a:pt x="1727" y="429"/>
                  </a:cubicBezTo>
                  <a:cubicBezTo>
                    <a:pt x="1739" y="382"/>
                    <a:pt x="1751" y="322"/>
                    <a:pt x="1751" y="287"/>
                  </a:cubicBezTo>
                  <a:cubicBezTo>
                    <a:pt x="1751" y="227"/>
                    <a:pt x="1751" y="168"/>
                    <a:pt x="1727" y="120"/>
                  </a:cubicBezTo>
                  <a:cubicBezTo>
                    <a:pt x="1692" y="60"/>
                    <a:pt x="1632" y="25"/>
                    <a:pt x="1573" y="13"/>
                  </a:cubicBezTo>
                  <a:cubicBezTo>
                    <a:pt x="1525" y="1"/>
                    <a:pt x="1477" y="1"/>
                    <a:pt x="14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78;p60">
              <a:extLst>
                <a:ext uri="{FF2B5EF4-FFF2-40B4-BE49-F238E27FC236}">
                  <a16:creationId xmlns:a16="http://schemas.microsoft.com/office/drawing/2014/main" id="{F1490C39-8243-3363-7A6B-5779208E0F5D}"/>
                </a:ext>
              </a:extLst>
            </p:cNvPr>
            <p:cNvSpPr/>
            <p:nvPr/>
          </p:nvSpPr>
          <p:spPr>
            <a:xfrm>
              <a:off x="6799350" y="2759850"/>
              <a:ext cx="23825" cy="66550"/>
            </a:xfrm>
            <a:custGeom>
              <a:avLst/>
              <a:gdLst/>
              <a:ahLst/>
              <a:cxnLst/>
              <a:rect l="l" t="t" r="r" b="b"/>
              <a:pathLst>
                <a:path w="953" h="2662" extrusionOk="0">
                  <a:moveTo>
                    <a:pt x="548" y="221"/>
                  </a:moveTo>
                  <a:lnTo>
                    <a:pt x="560" y="232"/>
                  </a:lnTo>
                  <a:lnTo>
                    <a:pt x="572" y="256"/>
                  </a:lnTo>
                  <a:cubicBezTo>
                    <a:pt x="596" y="256"/>
                    <a:pt x="596" y="268"/>
                    <a:pt x="596" y="268"/>
                  </a:cubicBezTo>
                  <a:cubicBezTo>
                    <a:pt x="596" y="280"/>
                    <a:pt x="608" y="280"/>
                    <a:pt x="608" y="292"/>
                  </a:cubicBezTo>
                  <a:cubicBezTo>
                    <a:pt x="608" y="328"/>
                    <a:pt x="620" y="351"/>
                    <a:pt x="620" y="387"/>
                  </a:cubicBezTo>
                  <a:cubicBezTo>
                    <a:pt x="620" y="423"/>
                    <a:pt x="632" y="447"/>
                    <a:pt x="632" y="482"/>
                  </a:cubicBezTo>
                  <a:cubicBezTo>
                    <a:pt x="632" y="494"/>
                    <a:pt x="655" y="518"/>
                    <a:pt x="655" y="530"/>
                  </a:cubicBezTo>
                  <a:cubicBezTo>
                    <a:pt x="655" y="578"/>
                    <a:pt x="667" y="613"/>
                    <a:pt x="667" y="637"/>
                  </a:cubicBezTo>
                  <a:lnTo>
                    <a:pt x="667" y="673"/>
                  </a:lnTo>
                  <a:lnTo>
                    <a:pt x="667" y="721"/>
                  </a:lnTo>
                  <a:lnTo>
                    <a:pt x="667" y="744"/>
                  </a:lnTo>
                  <a:cubicBezTo>
                    <a:pt x="667" y="756"/>
                    <a:pt x="667" y="792"/>
                    <a:pt x="655" y="804"/>
                  </a:cubicBezTo>
                  <a:cubicBezTo>
                    <a:pt x="632" y="852"/>
                    <a:pt x="620" y="875"/>
                    <a:pt x="608" y="923"/>
                  </a:cubicBezTo>
                  <a:cubicBezTo>
                    <a:pt x="572" y="983"/>
                    <a:pt x="536" y="1042"/>
                    <a:pt x="501" y="1102"/>
                  </a:cubicBezTo>
                  <a:cubicBezTo>
                    <a:pt x="489" y="1149"/>
                    <a:pt x="453" y="1197"/>
                    <a:pt x="429" y="1233"/>
                  </a:cubicBezTo>
                  <a:lnTo>
                    <a:pt x="429" y="1209"/>
                  </a:lnTo>
                  <a:lnTo>
                    <a:pt x="429" y="1018"/>
                  </a:lnTo>
                  <a:lnTo>
                    <a:pt x="429" y="971"/>
                  </a:lnTo>
                  <a:cubicBezTo>
                    <a:pt x="429" y="863"/>
                    <a:pt x="417" y="756"/>
                    <a:pt x="429" y="661"/>
                  </a:cubicBezTo>
                  <a:cubicBezTo>
                    <a:pt x="429" y="578"/>
                    <a:pt x="441" y="506"/>
                    <a:pt x="453" y="435"/>
                  </a:cubicBezTo>
                  <a:cubicBezTo>
                    <a:pt x="477" y="375"/>
                    <a:pt x="489" y="328"/>
                    <a:pt x="501" y="280"/>
                  </a:cubicBezTo>
                  <a:cubicBezTo>
                    <a:pt x="512" y="268"/>
                    <a:pt x="512" y="244"/>
                    <a:pt x="536" y="221"/>
                  </a:cubicBezTo>
                  <a:close/>
                  <a:moveTo>
                    <a:pt x="566" y="0"/>
                  </a:moveTo>
                  <a:cubicBezTo>
                    <a:pt x="536" y="0"/>
                    <a:pt x="507" y="6"/>
                    <a:pt x="477" y="18"/>
                  </a:cubicBezTo>
                  <a:cubicBezTo>
                    <a:pt x="417" y="30"/>
                    <a:pt x="370" y="66"/>
                    <a:pt x="334" y="101"/>
                  </a:cubicBezTo>
                  <a:cubicBezTo>
                    <a:pt x="322" y="125"/>
                    <a:pt x="322" y="149"/>
                    <a:pt x="310" y="161"/>
                  </a:cubicBezTo>
                  <a:lnTo>
                    <a:pt x="262" y="292"/>
                  </a:lnTo>
                  <a:cubicBezTo>
                    <a:pt x="239" y="399"/>
                    <a:pt x="215" y="506"/>
                    <a:pt x="203" y="613"/>
                  </a:cubicBezTo>
                  <a:lnTo>
                    <a:pt x="203" y="816"/>
                  </a:lnTo>
                  <a:cubicBezTo>
                    <a:pt x="203" y="887"/>
                    <a:pt x="215" y="947"/>
                    <a:pt x="215" y="1030"/>
                  </a:cubicBezTo>
                  <a:cubicBezTo>
                    <a:pt x="239" y="1066"/>
                    <a:pt x="239" y="1102"/>
                    <a:pt x="239" y="1149"/>
                  </a:cubicBezTo>
                  <a:cubicBezTo>
                    <a:pt x="251" y="1173"/>
                    <a:pt x="251" y="1209"/>
                    <a:pt x="251" y="1233"/>
                  </a:cubicBezTo>
                  <a:cubicBezTo>
                    <a:pt x="251" y="1268"/>
                    <a:pt x="262" y="1304"/>
                    <a:pt x="262" y="1340"/>
                  </a:cubicBezTo>
                  <a:cubicBezTo>
                    <a:pt x="262" y="1399"/>
                    <a:pt x="274" y="1459"/>
                    <a:pt x="298" y="1518"/>
                  </a:cubicBezTo>
                  <a:cubicBezTo>
                    <a:pt x="274" y="1614"/>
                    <a:pt x="262" y="1685"/>
                    <a:pt x="239" y="1768"/>
                  </a:cubicBezTo>
                  <a:cubicBezTo>
                    <a:pt x="215" y="1864"/>
                    <a:pt x="191" y="1971"/>
                    <a:pt x="155" y="2054"/>
                  </a:cubicBezTo>
                  <a:lnTo>
                    <a:pt x="72" y="2316"/>
                  </a:lnTo>
                  <a:cubicBezTo>
                    <a:pt x="60" y="2364"/>
                    <a:pt x="60" y="2399"/>
                    <a:pt x="36" y="2423"/>
                  </a:cubicBezTo>
                  <a:cubicBezTo>
                    <a:pt x="24" y="2459"/>
                    <a:pt x="24" y="2483"/>
                    <a:pt x="12" y="2518"/>
                  </a:cubicBezTo>
                  <a:cubicBezTo>
                    <a:pt x="0" y="2518"/>
                    <a:pt x="0" y="2530"/>
                    <a:pt x="0" y="2530"/>
                  </a:cubicBezTo>
                  <a:lnTo>
                    <a:pt x="0" y="2578"/>
                  </a:lnTo>
                  <a:cubicBezTo>
                    <a:pt x="0" y="2602"/>
                    <a:pt x="12" y="2614"/>
                    <a:pt x="36" y="2637"/>
                  </a:cubicBezTo>
                  <a:cubicBezTo>
                    <a:pt x="72" y="2649"/>
                    <a:pt x="84" y="2637"/>
                    <a:pt x="72" y="2661"/>
                  </a:cubicBezTo>
                  <a:lnTo>
                    <a:pt x="84" y="2649"/>
                  </a:lnTo>
                  <a:cubicBezTo>
                    <a:pt x="84" y="2637"/>
                    <a:pt x="96" y="2626"/>
                    <a:pt x="96" y="2602"/>
                  </a:cubicBezTo>
                  <a:cubicBezTo>
                    <a:pt x="120" y="2590"/>
                    <a:pt x="120" y="2590"/>
                    <a:pt x="120" y="2578"/>
                  </a:cubicBezTo>
                  <a:cubicBezTo>
                    <a:pt x="131" y="2542"/>
                    <a:pt x="131" y="2518"/>
                    <a:pt x="143" y="2483"/>
                  </a:cubicBezTo>
                  <a:cubicBezTo>
                    <a:pt x="155" y="2435"/>
                    <a:pt x="155" y="2411"/>
                    <a:pt x="179" y="2376"/>
                  </a:cubicBezTo>
                  <a:cubicBezTo>
                    <a:pt x="203" y="2292"/>
                    <a:pt x="239" y="2221"/>
                    <a:pt x="262" y="2126"/>
                  </a:cubicBezTo>
                  <a:cubicBezTo>
                    <a:pt x="322" y="1947"/>
                    <a:pt x="370" y="1768"/>
                    <a:pt x="429" y="1602"/>
                  </a:cubicBezTo>
                  <a:cubicBezTo>
                    <a:pt x="501" y="1530"/>
                    <a:pt x="560" y="1447"/>
                    <a:pt x="620" y="1352"/>
                  </a:cubicBezTo>
                  <a:cubicBezTo>
                    <a:pt x="632" y="1304"/>
                    <a:pt x="667" y="1268"/>
                    <a:pt x="691" y="1221"/>
                  </a:cubicBezTo>
                  <a:cubicBezTo>
                    <a:pt x="727" y="1185"/>
                    <a:pt x="739" y="1149"/>
                    <a:pt x="774" y="1102"/>
                  </a:cubicBezTo>
                  <a:cubicBezTo>
                    <a:pt x="858" y="947"/>
                    <a:pt x="953" y="804"/>
                    <a:pt x="917" y="625"/>
                  </a:cubicBezTo>
                  <a:cubicBezTo>
                    <a:pt x="917" y="566"/>
                    <a:pt x="905" y="518"/>
                    <a:pt x="893" y="459"/>
                  </a:cubicBezTo>
                  <a:cubicBezTo>
                    <a:pt x="870" y="411"/>
                    <a:pt x="870" y="351"/>
                    <a:pt x="858" y="316"/>
                  </a:cubicBezTo>
                  <a:cubicBezTo>
                    <a:pt x="858" y="268"/>
                    <a:pt x="846" y="221"/>
                    <a:pt x="834" y="173"/>
                  </a:cubicBezTo>
                  <a:cubicBezTo>
                    <a:pt x="810" y="161"/>
                    <a:pt x="798" y="137"/>
                    <a:pt x="786" y="113"/>
                  </a:cubicBezTo>
                  <a:cubicBezTo>
                    <a:pt x="774" y="101"/>
                    <a:pt x="751" y="78"/>
                    <a:pt x="727" y="54"/>
                  </a:cubicBezTo>
                  <a:cubicBezTo>
                    <a:pt x="715" y="42"/>
                    <a:pt x="679" y="30"/>
                    <a:pt x="655" y="18"/>
                  </a:cubicBezTo>
                  <a:cubicBezTo>
                    <a:pt x="626" y="6"/>
                    <a:pt x="596" y="0"/>
                    <a:pt x="5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79;p60">
              <a:extLst>
                <a:ext uri="{FF2B5EF4-FFF2-40B4-BE49-F238E27FC236}">
                  <a16:creationId xmlns:a16="http://schemas.microsoft.com/office/drawing/2014/main" id="{09145C67-69A3-9A7D-6B9F-7F10FAA653A0}"/>
                </a:ext>
              </a:extLst>
            </p:cNvPr>
            <p:cNvSpPr/>
            <p:nvPr/>
          </p:nvSpPr>
          <p:spPr>
            <a:xfrm>
              <a:off x="6746950" y="3168975"/>
              <a:ext cx="55100" cy="37825"/>
            </a:xfrm>
            <a:custGeom>
              <a:avLst/>
              <a:gdLst/>
              <a:ahLst/>
              <a:cxnLst/>
              <a:rect l="l" t="t" r="r" b="b"/>
              <a:pathLst>
                <a:path w="2204" h="1513" extrusionOk="0">
                  <a:moveTo>
                    <a:pt x="1" y="0"/>
                  </a:moveTo>
                  <a:lnTo>
                    <a:pt x="1" y="0"/>
                  </a:lnTo>
                  <a:cubicBezTo>
                    <a:pt x="84" y="108"/>
                    <a:pt x="144" y="179"/>
                    <a:pt x="203" y="262"/>
                  </a:cubicBezTo>
                  <a:cubicBezTo>
                    <a:pt x="275" y="358"/>
                    <a:pt x="358" y="453"/>
                    <a:pt x="453" y="536"/>
                  </a:cubicBezTo>
                  <a:lnTo>
                    <a:pt x="537" y="631"/>
                  </a:lnTo>
                  <a:lnTo>
                    <a:pt x="572" y="655"/>
                  </a:lnTo>
                  <a:lnTo>
                    <a:pt x="584" y="679"/>
                  </a:lnTo>
                  <a:cubicBezTo>
                    <a:pt x="596" y="703"/>
                    <a:pt x="632" y="715"/>
                    <a:pt x="644" y="739"/>
                  </a:cubicBezTo>
                  <a:cubicBezTo>
                    <a:pt x="656" y="750"/>
                    <a:pt x="692" y="762"/>
                    <a:pt x="703" y="774"/>
                  </a:cubicBezTo>
                  <a:lnTo>
                    <a:pt x="692" y="774"/>
                  </a:lnTo>
                  <a:cubicBezTo>
                    <a:pt x="751" y="822"/>
                    <a:pt x="811" y="870"/>
                    <a:pt x="870" y="893"/>
                  </a:cubicBezTo>
                  <a:cubicBezTo>
                    <a:pt x="930" y="929"/>
                    <a:pt x="1001" y="977"/>
                    <a:pt x="1084" y="1000"/>
                  </a:cubicBezTo>
                  <a:cubicBezTo>
                    <a:pt x="1204" y="1048"/>
                    <a:pt x="1311" y="1108"/>
                    <a:pt x="1454" y="1155"/>
                  </a:cubicBezTo>
                  <a:cubicBezTo>
                    <a:pt x="1537" y="1179"/>
                    <a:pt x="1632" y="1215"/>
                    <a:pt x="1715" y="1251"/>
                  </a:cubicBezTo>
                  <a:cubicBezTo>
                    <a:pt x="1763" y="1286"/>
                    <a:pt x="1799" y="1310"/>
                    <a:pt x="1823" y="1346"/>
                  </a:cubicBezTo>
                  <a:lnTo>
                    <a:pt x="1835" y="1358"/>
                  </a:lnTo>
                  <a:lnTo>
                    <a:pt x="1870" y="1393"/>
                  </a:lnTo>
                  <a:cubicBezTo>
                    <a:pt x="1870" y="1393"/>
                    <a:pt x="1870" y="1392"/>
                    <a:pt x="1870" y="1392"/>
                  </a:cubicBezTo>
                  <a:lnTo>
                    <a:pt x="1870" y="1392"/>
                  </a:lnTo>
                  <a:cubicBezTo>
                    <a:pt x="1893" y="1410"/>
                    <a:pt x="1920" y="1423"/>
                    <a:pt x="1930" y="1453"/>
                  </a:cubicBezTo>
                  <a:lnTo>
                    <a:pt x="1977" y="1489"/>
                  </a:lnTo>
                  <a:cubicBezTo>
                    <a:pt x="1989" y="1512"/>
                    <a:pt x="2013" y="1512"/>
                    <a:pt x="2037" y="1512"/>
                  </a:cubicBezTo>
                  <a:cubicBezTo>
                    <a:pt x="2061" y="1512"/>
                    <a:pt x="2096" y="1512"/>
                    <a:pt x="2168" y="1489"/>
                  </a:cubicBezTo>
                  <a:cubicBezTo>
                    <a:pt x="2192" y="1465"/>
                    <a:pt x="2204" y="1429"/>
                    <a:pt x="2204" y="1405"/>
                  </a:cubicBezTo>
                  <a:cubicBezTo>
                    <a:pt x="2204" y="1370"/>
                    <a:pt x="2204" y="1358"/>
                    <a:pt x="2192" y="1334"/>
                  </a:cubicBezTo>
                  <a:cubicBezTo>
                    <a:pt x="2192" y="1298"/>
                    <a:pt x="2168" y="1286"/>
                    <a:pt x="2144" y="1274"/>
                  </a:cubicBezTo>
                  <a:cubicBezTo>
                    <a:pt x="2108" y="1227"/>
                    <a:pt x="2073" y="1191"/>
                    <a:pt x="2025" y="1167"/>
                  </a:cubicBezTo>
                  <a:cubicBezTo>
                    <a:pt x="2013" y="1155"/>
                    <a:pt x="1989" y="1131"/>
                    <a:pt x="1966" y="1120"/>
                  </a:cubicBezTo>
                  <a:cubicBezTo>
                    <a:pt x="1942" y="1096"/>
                    <a:pt x="1930" y="1084"/>
                    <a:pt x="1894" y="1060"/>
                  </a:cubicBezTo>
                  <a:cubicBezTo>
                    <a:pt x="1835" y="1036"/>
                    <a:pt x="1763" y="1000"/>
                    <a:pt x="1704" y="977"/>
                  </a:cubicBezTo>
                  <a:cubicBezTo>
                    <a:pt x="1656" y="965"/>
                    <a:pt x="1632" y="941"/>
                    <a:pt x="1596" y="929"/>
                  </a:cubicBezTo>
                  <a:cubicBezTo>
                    <a:pt x="1489" y="870"/>
                    <a:pt x="1394" y="810"/>
                    <a:pt x="1275" y="762"/>
                  </a:cubicBezTo>
                  <a:cubicBezTo>
                    <a:pt x="1168" y="727"/>
                    <a:pt x="1073" y="679"/>
                    <a:pt x="977" y="631"/>
                  </a:cubicBezTo>
                  <a:cubicBezTo>
                    <a:pt x="953" y="619"/>
                    <a:pt x="942" y="619"/>
                    <a:pt x="930" y="596"/>
                  </a:cubicBezTo>
                  <a:cubicBezTo>
                    <a:pt x="894" y="596"/>
                    <a:pt x="882" y="584"/>
                    <a:pt x="858" y="572"/>
                  </a:cubicBezTo>
                  <a:cubicBezTo>
                    <a:pt x="834" y="560"/>
                    <a:pt x="823" y="560"/>
                    <a:pt x="811" y="536"/>
                  </a:cubicBezTo>
                  <a:cubicBezTo>
                    <a:pt x="763" y="524"/>
                    <a:pt x="739" y="500"/>
                    <a:pt x="703" y="477"/>
                  </a:cubicBezTo>
                  <a:lnTo>
                    <a:pt x="644" y="453"/>
                  </a:lnTo>
                  <a:cubicBezTo>
                    <a:pt x="596" y="441"/>
                    <a:pt x="572" y="405"/>
                    <a:pt x="537" y="393"/>
                  </a:cubicBezTo>
                  <a:cubicBezTo>
                    <a:pt x="418" y="322"/>
                    <a:pt x="334" y="262"/>
                    <a:pt x="239" y="203"/>
                  </a:cubicBezTo>
                  <a:cubicBezTo>
                    <a:pt x="180" y="155"/>
                    <a:pt x="108" y="96"/>
                    <a:pt x="37" y="36"/>
                  </a:cubicBezTo>
                  <a:lnTo>
                    <a:pt x="25" y="2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80;p60">
              <a:extLst>
                <a:ext uri="{FF2B5EF4-FFF2-40B4-BE49-F238E27FC236}">
                  <a16:creationId xmlns:a16="http://schemas.microsoft.com/office/drawing/2014/main" id="{76236D07-4B89-8175-924F-024EA840BC4C}"/>
                </a:ext>
              </a:extLst>
            </p:cNvPr>
            <p:cNvSpPr/>
            <p:nvPr/>
          </p:nvSpPr>
          <p:spPr>
            <a:xfrm>
              <a:off x="6757975" y="3182950"/>
              <a:ext cx="36350" cy="18500"/>
            </a:xfrm>
            <a:custGeom>
              <a:avLst/>
              <a:gdLst/>
              <a:ahLst/>
              <a:cxnLst/>
              <a:rect l="l" t="t" r="r" b="b"/>
              <a:pathLst>
                <a:path w="1454" h="740" extrusionOk="0">
                  <a:moveTo>
                    <a:pt x="1" y="1"/>
                  </a:moveTo>
                  <a:lnTo>
                    <a:pt x="60" y="60"/>
                  </a:lnTo>
                  <a:lnTo>
                    <a:pt x="108" y="120"/>
                  </a:lnTo>
                  <a:lnTo>
                    <a:pt x="143" y="180"/>
                  </a:lnTo>
                  <a:cubicBezTo>
                    <a:pt x="179" y="203"/>
                    <a:pt x="203" y="215"/>
                    <a:pt x="239" y="251"/>
                  </a:cubicBezTo>
                  <a:lnTo>
                    <a:pt x="251" y="263"/>
                  </a:lnTo>
                  <a:cubicBezTo>
                    <a:pt x="322" y="334"/>
                    <a:pt x="417" y="418"/>
                    <a:pt x="489" y="477"/>
                  </a:cubicBezTo>
                  <a:lnTo>
                    <a:pt x="501" y="489"/>
                  </a:lnTo>
                  <a:cubicBezTo>
                    <a:pt x="536" y="501"/>
                    <a:pt x="548" y="537"/>
                    <a:pt x="584" y="549"/>
                  </a:cubicBezTo>
                  <a:cubicBezTo>
                    <a:pt x="596" y="549"/>
                    <a:pt x="608" y="561"/>
                    <a:pt x="620" y="561"/>
                  </a:cubicBezTo>
                  <a:lnTo>
                    <a:pt x="643" y="561"/>
                  </a:lnTo>
                  <a:lnTo>
                    <a:pt x="667" y="572"/>
                  </a:lnTo>
                  <a:lnTo>
                    <a:pt x="715" y="596"/>
                  </a:lnTo>
                  <a:cubicBezTo>
                    <a:pt x="763" y="608"/>
                    <a:pt x="786" y="620"/>
                    <a:pt x="834" y="632"/>
                  </a:cubicBezTo>
                  <a:cubicBezTo>
                    <a:pt x="846" y="656"/>
                    <a:pt x="870" y="656"/>
                    <a:pt x="905" y="668"/>
                  </a:cubicBezTo>
                  <a:lnTo>
                    <a:pt x="965" y="680"/>
                  </a:lnTo>
                  <a:cubicBezTo>
                    <a:pt x="977" y="692"/>
                    <a:pt x="1013" y="692"/>
                    <a:pt x="1036" y="715"/>
                  </a:cubicBezTo>
                  <a:cubicBezTo>
                    <a:pt x="1072" y="727"/>
                    <a:pt x="1096" y="739"/>
                    <a:pt x="1132" y="739"/>
                  </a:cubicBezTo>
                  <a:lnTo>
                    <a:pt x="1310" y="739"/>
                  </a:lnTo>
                  <a:cubicBezTo>
                    <a:pt x="1322" y="739"/>
                    <a:pt x="1358" y="739"/>
                    <a:pt x="1382" y="727"/>
                  </a:cubicBezTo>
                  <a:cubicBezTo>
                    <a:pt x="1417" y="715"/>
                    <a:pt x="1417" y="703"/>
                    <a:pt x="1429" y="656"/>
                  </a:cubicBezTo>
                  <a:cubicBezTo>
                    <a:pt x="1441" y="620"/>
                    <a:pt x="1453" y="596"/>
                    <a:pt x="1429" y="561"/>
                  </a:cubicBezTo>
                  <a:cubicBezTo>
                    <a:pt x="1414" y="550"/>
                    <a:pt x="1401" y="547"/>
                    <a:pt x="1389" y="547"/>
                  </a:cubicBezTo>
                  <a:cubicBezTo>
                    <a:pt x="1371" y="547"/>
                    <a:pt x="1355" y="554"/>
                    <a:pt x="1334" y="561"/>
                  </a:cubicBezTo>
                  <a:lnTo>
                    <a:pt x="1263" y="561"/>
                  </a:lnTo>
                  <a:cubicBezTo>
                    <a:pt x="1239" y="549"/>
                    <a:pt x="1215" y="549"/>
                    <a:pt x="1191" y="549"/>
                  </a:cubicBezTo>
                  <a:cubicBezTo>
                    <a:pt x="1155" y="549"/>
                    <a:pt x="1132" y="549"/>
                    <a:pt x="1120" y="537"/>
                  </a:cubicBezTo>
                  <a:cubicBezTo>
                    <a:pt x="1036" y="501"/>
                    <a:pt x="965" y="489"/>
                    <a:pt x="893" y="453"/>
                  </a:cubicBezTo>
                  <a:lnTo>
                    <a:pt x="905" y="453"/>
                  </a:lnTo>
                  <a:lnTo>
                    <a:pt x="774" y="418"/>
                  </a:lnTo>
                  <a:lnTo>
                    <a:pt x="786" y="418"/>
                  </a:lnTo>
                  <a:cubicBezTo>
                    <a:pt x="763" y="418"/>
                    <a:pt x="715" y="394"/>
                    <a:pt x="679" y="382"/>
                  </a:cubicBezTo>
                  <a:cubicBezTo>
                    <a:pt x="667" y="382"/>
                    <a:pt x="667" y="370"/>
                    <a:pt x="655" y="370"/>
                  </a:cubicBezTo>
                  <a:cubicBezTo>
                    <a:pt x="620" y="358"/>
                    <a:pt x="608" y="334"/>
                    <a:pt x="584" y="322"/>
                  </a:cubicBezTo>
                  <a:cubicBezTo>
                    <a:pt x="560" y="311"/>
                    <a:pt x="536" y="311"/>
                    <a:pt x="524" y="299"/>
                  </a:cubicBezTo>
                  <a:lnTo>
                    <a:pt x="429" y="251"/>
                  </a:lnTo>
                  <a:cubicBezTo>
                    <a:pt x="370" y="215"/>
                    <a:pt x="298" y="180"/>
                    <a:pt x="239" y="144"/>
                  </a:cubicBezTo>
                  <a:cubicBezTo>
                    <a:pt x="191" y="132"/>
                    <a:pt x="143" y="96"/>
                    <a:pt x="108" y="72"/>
                  </a:cubicBezTo>
                  <a:cubicBezTo>
                    <a:pt x="72" y="37"/>
                    <a:pt x="24" y="25"/>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81;p60">
              <a:extLst>
                <a:ext uri="{FF2B5EF4-FFF2-40B4-BE49-F238E27FC236}">
                  <a16:creationId xmlns:a16="http://schemas.microsoft.com/office/drawing/2014/main" id="{5FAA38FE-0345-C751-568C-F967F742DA83}"/>
                </a:ext>
              </a:extLst>
            </p:cNvPr>
            <p:cNvSpPr/>
            <p:nvPr/>
          </p:nvSpPr>
          <p:spPr>
            <a:xfrm>
              <a:off x="6762450" y="3162425"/>
              <a:ext cx="43475" cy="42150"/>
            </a:xfrm>
            <a:custGeom>
              <a:avLst/>
              <a:gdLst/>
              <a:ahLst/>
              <a:cxnLst/>
              <a:rect l="l" t="t" r="r" b="b"/>
              <a:pathLst>
                <a:path w="1739" h="1686" extrusionOk="0">
                  <a:moveTo>
                    <a:pt x="0" y="0"/>
                  </a:moveTo>
                  <a:lnTo>
                    <a:pt x="0" y="0"/>
                  </a:lnTo>
                  <a:cubicBezTo>
                    <a:pt x="36" y="60"/>
                    <a:pt x="72" y="108"/>
                    <a:pt x="95" y="155"/>
                  </a:cubicBezTo>
                  <a:lnTo>
                    <a:pt x="131" y="191"/>
                  </a:lnTo>
                  <a:cubicBezTo>
                    <a:pt x="167" y="250"/>
                    <a:pt x="203" y="310"/>
                    <a:pt x="250" y="370"/>
                  </a:cubicBezTo>
                  <a:cubicBezTo>
                    <a:pt x="310" y="453"/>
                    <a:pt x="357" y="500"/>
                    <a:pt x="393" y="584"/>
                  </a:cubicBezTo>
                  <a:lnTo>
                    <a:pt x="417" y="596"/>
                  </a:lnTo>
                  <a:lnTo>
                    <a:pt x="429" y="608"/>
                  </a:lnTo>
                  <a:cubicBezTo>
                    <a:pt x="441" y="620"/>
                    <a:pt x="441" y="643"/>
                    <a:pt x="453" y="655"/>
                  </a:cubicBezTo>
                  <a:cubicBezTo>
                    <a:pt x="476" y="703"/>
                    <a:pt x="500" y="727"/>
                    <a:pt x="536" y="762"/>
                  </a:cubicBezTo>
                  <a:lnTo>
                    <a:pt x="536" y="751"/>
                  </a:lnTo>
                  <a:cubicBezTo>
                    <a:pt x="572" y="822"/>
                    <a:pt x="631" y="881"/>
                    <a:pt x="691" y="953"/>
                  </a:cubicBezTo>
                  <a:lnTo>
                    <a:pt x="679" y="941"/>
                  </a:lnTo>
                  <a:lnTo>
                    <a:pt x="679" y="941"/>
                  </a:lnTo>
                  <a:cubicBezTo>
                    <a:pt x="726" y="1001"/>
                    <a:pt x="786" y="1060"/>
                    <a:pt x="834" y="1120"/>
                  </a:cubicBezTo>
                  <a:cubicBezTo>
                    <a:pt x="857" y="1143"/>
                    <a:pt x="869" y="1179"/>
                    <a:pt x="905" y="1203"/>
                  </a:cubicBezTo>
                  <a:cubicBezTo>
                    <a:pt x="929" y="1239"/>
                    <a:pt x="953" y="1251"/>
                    <a:pt x="976" y="1262"/>
                  </a:cubicBezTo>
                  <a:cubicBezTo>
                    <a:pt x="1084" y="1346"/>
                    <a:pt x="1167" y="1393"/>
                    <a:pt x="1274" y="1477"/>
                  </a:cubicBezTo>
                  <a:cubicBezTo>
                    <a:pt x="1322" y="1524"/>
                    <a:pt x="1369" y="1548"/>
                    <a:pt x="1405" y="1584"/>
                  </a:cubicBezTo>
                  <a:cubicBezTo>
                    <a:pt x="1441" y="1608"/>
                    <a:pt x="1488" y="1620"/>
                    <a:pt x="1512" y="1655"/>
                  </a:cubicBezTo>
                  <a:cubicBezTo>
                    <a:pt x="1542" y="1670"/>
                    <a:pt x="1572" y="1686"/>
                    <a:pt x="1603" y="1686"/>
                  </a:cubicBezTo>
                  <a:cubicBezTo>
                    <a:pt x="1620" y="1686"/>
                    <a:pt x="1638" y="1680"/>
                    <a:pt x="1655" y="1667"/>
                  </a:cubicBezTo>
                  <a:cubicBezTo>
                    <a:pt x="1679" y="1643"/>
                    <a:pt x="1691" y="1620"/>
                    <a:pt x="1738" y="1608"/>
                  </a:cubicBezTo>
                  <a:cubicBezTo>
                    <a:pt x="1738" y="1560"/>
                    <a:pt x="1727" y="1536"/>
                    <a:pt x="1691" y="1501"/>
                  </a:cubicBezTo>
                  <a:cubicBezTo>
                    <a:pt x="1679" y="1477"/>
                    <a:pt x="1643" y="1465"/>
                    <a:pt x="1619" y="1441"/>
                  </a:cubicBezTo>
                  <a:cubicBezTo>
                    <a:pt x="1584" y="1429"/>
                    <a:pt x="1572" y="1417"/>
                    <a:pt x="1560" y="1405"/>
                  </a:cubicBezTo>
                  <a:lnTo>
                    <a:pt x="1548" y="1405"/>
                  </a:lnTo>
                  <a:cubicBezTo>
                    <a:pt x="1488" y="1358"/>
                    <a:pt x="1405" y="1310"/>
                    <a:pt x="1346" y="1262"/>
                  </a:cubicBezTo>
                  <a:cubicBezTo>
                    <a:pt x="1274" y="1227"/>
                    <a:pt x="1215" y="1167"/>
                    <a:pt x="1143" y="1120"/>
                  </a:cubicBezTo>
                  <a:cubicBezTo>
                    <a:pt x="1131" y="1120"/>
                    <a:pt x="1131" y="1108"/>
                    <a:pt x="1107" y="1108"/>
                  </a:cubicBezTo>
                  <a:lnTo>
                    <a:pt x="1095" y="1084"/>
                  </a:lnTo>
                  <a:lnTo>
                    <a:pt x="1072" y="1060"/>
                  </a:lnTo>
                  <a:lnTo>
                    <a:pt x="1024" y="1012"/>
                  </a:lnTo>
                  <a:lnTo>
                    <a:pt x="750" y="751"/>
                  </a:lnTo>
                  <a:lnTo>
                    <a:pt x="726" y="715"/>
                  </a:lnTo>
                  <a:lnTo>
                    <a:pt x="631" y="631"/>
                  </a:lnTo>
                  <a:lnTo>
                    <a:pt x="595" y="584"/>
                  </a:lnTo>
                  <a:lnTo>
                    <a:pt x="560" y="548"/>
                  </a:lnTo>
                  <a:lnTo>
                    <a:pt x="536" y="524"/>
                  </a:lnTo>
                  <a:lnTo>
                    <a:pt x="500" y="489"/>
                  </a:lnTo>
                  <a:cubicBezTo>
                    <a:pt x="476" y="453"/>
                    <a:pt x="429" y="405"/>
                    <a:pt x="381" y="358"/>
                  </a:cubicBezTo>
                  <a:lnTo>
                    <a:pt x="357" y="334"/>
                  </a:lnTo>
                  <a:lnTo>
                    <a:pt x="262" y="239"/>
                  </a:lnTo>
                  <a:cubicBezTo>
                    <a:pt x="179" y="167"/>
                    <a:pt x="83" y="72"/>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82;p60">
              <a:extLst>
                <a:ext uri="{FF2B5EF4-FFF2-40B4-BE49-F238E27FC236}">
                  <a16:creationId xmlns:a16="http://schemas.microsoft.com/office/drawing/2014/main" id="{062ADD7D-A06E-E1A1-46A4-C1CAF91D41DC}"/>
                </a:ext>
              </a:extLst>
            </p:cNvPr>
            <p:cNvSpPr/>
            <p:nvPr/>
          </p:nvSpPr>
          <p:spPr>
            <a:xfrm>
              <a:off x="6780600" y="3147550"/>
              <a:ext cx="26525" cy="57650"/>
            </a:xfrm>
            <a:custGeom>
              <a:avLst/>
              <a:gdLst/>
              <a:ahLst/>
              <a:cxnLst/>
              <a:rect l="l" t="t" r="r" b="b"/>
              <a:pathLst>
                <a:path w="1061" h="2306" extrusionOk="0">
                  <a:moveTo>
                    <a:pt x="0" y="0"/>
                  </a:moveTo>
                  <a:cubicBezTo>
                    <a:pt x="3" y="9"/>
                    <a:pt x="5" y="18"/>
                    <a:pt x="8" y="26"/>
                  </a:cubicBezTo>
                  <a:lnTo>
                    <a:pt x="8" y="26"/>
                  </a:lnTo>
                  <a:cubicBezTo>
                    <a:pt x="6" y="19"/>
                    <a:pt x="4" y="11"/>
                    <a:pt x="0" y="0"/>
                  </a:cubicBezTo>
                  <a:close/>
                  <a:moveTo>
                    <a:pt x="8" y="26"/>
                  </a:moveTo>
                  <a:cubicBezTo>
                    <a:pt x="12" y="44"/>
                    <a:pt x="12" y="55"/>
                    <a:pt x="12" y="72"/>
                  </a:cubicBezTo>
                  <a:cubicBezTo>
                    <a:pt x="36" y="179"/>
                    <a:pt x="60" y="286"/>
                    <a:pt x="96" y="417"/>
                  </a:cubicBezTo>
                  <a:cubicBezTo>
                    <a:pt x="108" y="476"/>
                    <a:pt x="119" y="524"/>
                    <a:pt x="131" y="584"/>
                  </a:cubicBezTo>
                  <a:lnTo>
                    <a:pt x="167" y="691"/>
                  </a:lnTo>
                  <a:cubicBezTo>
                    <a:pt x="179" y="714"/>
                    <a:pt x="179" y="726"/>
                    <a:pt x="191" y="762"/>
                  </a:cubicBezTo>
                  <a:cubicBezTo>
                    <a:pt x="191" y="786"/>
                    <a:pt x="215" y="810"/>
                    <a:pt x="215" y="822"/>
                  </a:cubicBezTo>
                  <a:lnTo>
                    <a:pt x="298" y="1131"/>
                  </a:lnTo>
                  <a:cubicBezTo>
                    <a:pt x="334" y="1226"/>
                    <a:pt x="346" y="1310"/>
                    <a:pt x="369" y="1405"/>
                  </a:cubicBezTo>
                  <a:lnTo>
                    <a:pt x="369" y="1381"/>
                  </a:lnTo>
                  <a:cubicBezTo>
                    <a:pt x="369" y="1429"/>
                    <a:pt x="393" y="1465"/>
                    <a:pt x="405" y="1500"/>
                  </a:cubicBezTo>
                  <a:lnTo>
                    <a:pt x="453" y="1596"/>
                  </a:lnTo>
                  <a:cubicBezTo>
                    <a:pt x="489" y="1655"/>
                    <a:pt x="536" y="1727"/>
                    <a:pt x="584" y="1798"/>
                  </a:cubicBezTo>
                  <a:cubicBezTo>
                    <a:pt x="608" y="1857"/>
                    <a:pt x="643" y="1905"/>
                    <a:pt x="667" y="1965"/>
                  </a:cubicBezTo>
                  <a:cubicBezTo>
                    <a:pt x="679" y="2000"/>
                    <a:pt x="703" y="2012"/>
                    <a:pt x="715" y="2036"/>
                  </a:cubicBezTo>
                  <a:cubicBezTo>
                    <a:pt x="727" y="2072"/>
                    <a:pt x="750" y="2084"/>
                    <a:pt x="762" y="2119"/>
                  </a:cubicBezTo>
                  <a:lnTo>
                    <a:pt x="786" y="2143"/>
                  </a:lnTo>
                  <a:cubicBezTo>
                    <a:pt x="822" y="2155"/>
                    <a:pt x="834" y="2191"/>
                    <a:pt x="846" y="2203"/>
                  </a:cubicBezTo>
                  <a:lnTo>
                    <a:pt x="846" y="2191"/>
                  </a:lnTo>
                  <a:cubicBezTo>
                    <a:pt x="870" y="2215"/>
                    <a:pt x="893" y="2250"/>
                    <a:pt x="905" y="2274"/>
                  </a:cubicBezTo>
                  <a:cubicBezTo>
                    <a:pt x="920" y="2294"/>
                    <a:pt x="939" y="2305"/>
                    <a:pt x="957" y="2305"/>
                  </a:cubicBezTo>
                  <a:cubicBezTo>
                    <a:pt x="982" y="2305"/>
                    <a:pt x="1005" y="2282"/>
                    <a:pt x="1012" y="2227"/>
                  </a:cubicBezTo>
                  <a:lnTo>
                    <a:pt x="1024" y="2227"/>
                  </a:lnTo>
                  <a:cubicBezTo>
                    <a:pt x="1060" y="2203"/>
                    <a:pt x="1060" y="2143"/>
                    <a:pt x="1024" y="2108"/>
                  </a:cubicBezTo>
                  <a:cubicBezTo>
                    <a:pt x="1001" y="2072"/>
                    <a:pt x="953" y="2036"/>
                    <a:pt x="929" y="1988"/>
                  </a:cubicBezTo>
                  <a:lnTo>
                    <a:pt x="929" y="2012"/>
                  </a:lnTo>
                  <a:cubicBezTo>
                    <a:pt x="905" y="1988"/>
                    <a:pt x="893" y="1965"/>
                    <a:pt x="881" y="1953"/>
                  </a:cubicBezTo>
                  <a:cubicBezTo>
                    <a:pt x="834" y="1857"/>
                    <a:pt x="786" y="1750"/>
                    <a:pt x="750" y="1667"/>
                  </a:cubicBezTo>
                  <a:cubicBezTo>
                    <a:pt x="727" y="1655"/>
                    <a:pt x="727" y="1631"/>
                    <a:pt x="715" y="1619"/>
                  </a:cubicBezTo>
                  <a:lnTo>
                    <a:pt x="679" y="1560"/>
                  </a:lnTo>
                  <a:lnTo>
                    <a:pt x="655" y="1500"/>
                  </a:lnTo>
                  <a:lnTo>
                    <a:pt x="643" y="1453"/>
                  </a:lnTo>
                  <a:lnTo>
                    <a:pt x="631" y="1417"/>
                  </a:lnTo>
                  <a:cubicBezTo>
                    <a:pt x="631" y="1405"/>
                    <a:pt x="608" y="1381"/>
                    <a:pt x="608" y="1369"/>
                  </a:cubicBezTo>
                  <a:cubicBezTo>
                    <a:pt x="608" y="1357"/>
                    <a:pt x="596" y="1346"/>
                    <a:pt x="596" y="1322"/>
                  </a:cubicBezTo>
                  <a:cubicBezTo>
                    <a:pt x="596" y="1298"/>
                    <a:pt x="596" y="1286"/>
                    <a:pt x="584" y="1250"/>
                  </a:cubicBezTo>
                  <a:lnTo>
                    <a:pt x="548" y="1191"/>
                  </a:lnTo>
                  <a:lnTo>
                    <a:pt x="548" y="1179"/>
                  </a:lnTo>
                  <a:cubicBezTo>
                    <a:pt x="536" y="1131"/>
                    <a:pt x="524" y="1107"/>
                    <a:pt x="512" y="1060"/>
                  </a:cubicBezTo>
                  <a:lnTo>
                    <a:pt x="489" y="1024"/>
                  </a:lnTo>
                  <a:cubicBezTo>
                    <a:pt x="477" y="988"/>
                    <a:pt x="453" y="929"/>
                    <a:pt x="429" y="881"/>
                  </a:cubicBezTo>
                  <a:lnTo>
                    <a:pt x="417" y="845"/>
                  </a:lnTo>
                  <a:lnTo>
                    <a:pt x="405" y="822"/>
                  </a:lnTo>
                  <a:cubicBezTo>
                    <a:pt x="405" y="798"/>
                    <a:pt x="393" y="798"/>
                    <a:pt x="393" y="786"/>
                  </a:cubicBezTo>
                  <a:cubicBezTo>
                    <a:pt x="369" y="762"/>
                    <a:pt x="369" y="750"/>
                    <a:pt x="358" y="714"/>
                  </a:cubicBezTo>
                  <a:cubicBezTo>
                    <a:pt x="334" y="667"/>
                    <a:pt x="310" y="619"/>
                    <a:pt x="286" y="584"/>
                  </a:cubicBezTo>
                  <a:lnTo>
                    <a:pt x="250" y="524"/>
                  </a:lnTo>
                  <a:lnTo>
                    <a:pt x="227" y="464"/>
                  </a:lnTo>
                  <a:lnTo>
                    <a:pt x="191" y="405"/>
                  </a:lnTo>
                  <a:lnTo>
                    <a:pt x="167" y="345"/>
                  </a:lnTo>
                  <a:cubicBezTo>
                    <a:pt x="131" y="274"/>
                    <a:pt x="96" y="214"/>
                    <a:pt x="60" y="131"/>
                  </a:cubicBezTo>
                  <a:cubicBezTo>
                    <a:pt x="40" y="102"/>
                    <a:pt x="21" y="65"/>
                    <a:pt x="8" y="2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83;p60">
              <a:extLst>
                <a:ext uri="{FF2B5EF4-FFF2-40B4-BE49-F238E27FC236}">
                  <a16:creationId xmlns:a16="http://schemas.microsoft.com/office/drawing/2014/main" id="{A328A450-4654-EF20-7B6D-66A1CBC929DB}"/>
                </a:ext>
              </a:extLst>
            </p:cNvPr>
            <p:cNvSpPr/>
            <p:nvPr/>
          </p:nvSpPr>
          <p:spPr>
            <a:xfrm>
              <a:off x="6807375" y="3139200"/>
              <a:ext cx="8075" cy="67900"/>
            </a:xfrm>
            <a:custGeom>
              <a:avLst/>
              <a:gdLst/>
              <a:ahLst/>
              <a:cxnLst/>
              <a:rect l="l" t="t" r="r" b="b"/>
              <a:pathLst>
                <a:path w="323" h="2716" extrusionOk="0">
                  <a:moveTo>
                    <a:pt x="108" y="1"/>
                  </a:moveTo>
                  <a:lnTo>
                    <a:pt x="108" y="1"/>
                  </a:lnTo>
                  <a:cubicBezTo>
                    <a:pt x="120" y="108"/>
                    <a:pt x="120" y="227"/>
                    <a:pt x="132" y="358"/>
                  </a:cubicBezTo>
                  <a:cubicBezTo>
                    <a:pt x="132" y="417"/>
                    <a:pt x="156" y="477"/>
                    <a:pt x="156" y="537"/>
                  </a:cubicBezTo>
                  <a:lnTo>
                    <a:pt x="156" y="560"/>
                  </a:lnTo>
                  <a:lnTo>
                    <a:pt x="156" y="632"/>
                  </a:lnTo>
                  <a:lnTo>
                    <a:pt x="156" y="644"/>
                  </a:lnTo>
                  <a:cubicBezTo>
                    <a:pt x="156" y="679"/>
                    <a:pt x="168" y="703"/>
                    <a:pt x="168" y="739"/>
                  </a:cubicBezTo>
                  <a:lnTo>
                    <a:pt x="168" y="751"/>
                  </a:lnTo>
                  <a:cubicBezTo>
                    <a:pt x="180" y="751"/>
                    <a:pt x="180" y="763"/>
                    <a:pt x="180" y="775"/>
                  </a:cubicBezTo>
                  <a:cubicBezTo>
                    <a:pt x="180" y="775"/>
                    <a:pt x="191" y="798"/>
                    <a:pt x="191" y="810"/>
                  </a:cubicBezTo>
                  <a:lnTo>
                    <a:pt x="191" y="822"/>
                  </a:lnTo>
                  <a:lnTo>
                    <a:pt x="191" y="834"/>
                  </a:lnTo>
                  <a:cubicBezTo>
                    <a:pt x="180" y="858"/>
                    <a:pt x="180" y="882"/>
                    <a:pt x="180" y="894"/>
                  </a:cubicBezTo>
                  <a:cubicBezTo>
                    <a:pt x="168" y="929"/>
                    <a:pt x="168" y="941"/>
                    <a:pt x="168" y="977"/>
                  </a:cubicBezTo>
                  <a:lnTo>
                    <a:pt x="168" y="1001"/>
                  </a:lnTo>
                  <a:lnTo>
                    <a:pt x="168" y="1072"/>
                  </a:lnTo>
                  <a:lnTo>
                    <a:pt x="168" y="1108"/>
                  </a:lnTo>
                  <a:cubicBezTo>
                    <a:pt x="156" y="1156"/>
                    <a:pt x="156" y="1191"/>
                    <a:pt x="156" y="1239"/>
                  </a:cubicBezTo>
                  <a:cubicBezTo>
                    <a:pt x="132" y="1334"/>
                    <a:pt x="120" y="1429"/>
                    <a:pt x="120" y="1525"/>
                  </a:cubicBezTo>
                  <a:cubicBezTo>
                    <a:pt x="120" y="1584"/>
                    <a:pt x="108" y="1632"/>
                    <a:pt x="108" y="1691"/>
                  </a:cubicBezTo>
                  <a:cubicBezTo>
                    <a:pt x="108" y="1822"/>
                    <a:pt x="84" y="1953"/>
                    <a:pt x="72" y="2084"/>
                  </a:cubicBezTo>
                  <a:lnTo>
                    <a:pt x="60" y="2191"/>
                  </a:lnTo>
                  <a:cubicBezTo>
                    <a:pt x="49" y="2227"/>
                    <a:pt x="49" y="2239"/>
                    <a:pt x="49" y="2275"/>
                  </a:cubicBezTo>
                  <a:cubicBezTo>
                    <a:pt x="37" y="2370"/>
                    <a:pt x="13" y="2465"/>
                    <a:pt x="1" y="2572"/>
                  </a:cubicBezTo>
                  <a:cubicBezTo>
                    <a:pt x="1" y="2620"/>
                    <a:pt x="37" y="2715"/>
                    <a:pt x="96" y="2715"/>
                  </a:cubicBezTo>
                  <a:lnTo>
                    <a:pt x="168" y="2715"/>
                  </a:lnTo>
                  <a:cubicBezTo>
                    <a:pt x="180" y="2703"/>
                    <a:pt x="191" y="2703"/>
                    <a:pt x="191" y="2680"/>
                  </a:cubicBezTo>
                  <a:cubicBezTo>
                    <a:pt x="203" y="2668"/>
                    <a:pt x="227" y="2644"/>
                    <a:pt x="227" y="2620"/>
                  </a:cubicBezTo>
                  <a:lnTo>
                    <a:pt x="227" y="2561"/>
                  </a:lnTo>
                  <a:cubicBezTo>
                    <a:pt x="239" y="2465"/>
                    <a:pt x="251" y="2346"/>
                    <a:pt x="263" y="2239"/>
                  </a:cubicBezTo>
                  <a:cubicBezTo>
                    <a:pt x="263" y="2168"/>
                    <a:pt x="287" y="2084"/>
                    <a:pt x="287" y="2013"/>
                  </a:cubicBezTo>
                  <a:cubicBezTo>
                    <a:pt x="299" y="1894"/>
                    <a:pt x="311" y="1763"/>
                    <a:pt x="311" y="1632"/>
                  </a:cubicBezTo>
                  <a:cubicBezTo>
                    <a:pt x="311" y="1513"/>
                    <a:pt x="322" y="1394"/>
                    <a:pt x="322" y="1275"/>
                  </a:cubicBezTo>
                  <a:lnTo>
                    <a:pt x="322" y="1191"/>
                  </a:lnTo>
                  <a:lnTo>
                    <a:pt x="322" y="1120"/>
                  </a:lnTo>
                  <a:lnTo>
                    <a:pt x="322" y="1060"/>
                  </a:lnTo>
                  <a:lnTo>
                    <a:pt x="322" y="941"/>
                  </a:lnTo>
                  <a:lnTo>
                    <a:pt x="322" y="929"/>
                  </a:lnTo>
                  <a:lnTo>
                    <a:pt x="322" y="822"/>
                  </a:lnTo>
                  <a:cubicBezTo>
                    <a:pt x="311" y="810"/>
                    <a:pt x="311" y="798"/>
                    <a:pt x="311" y="775"/>
                  </a:cubicBezTo>
                  <a:cubicBezTo>
                    <a:pt x="311" y="763"/>
                    <a:pt x="311" y="751"/>
                    <a:pt x="299" y="739"/>
                  </a:cubicBezTo>
                  <a:lnTo>
                    <a:pt x="299" y="715"/>
                  </a:lnTo>
                  <a:cubicBezTo>
                    <a:pt x="299" y="703"/>
                    <a:pt x="287" y="679"/>
                    <a:pt x="287" y="656"/>
                  </a:cubicBezTo>
                  <a:cubicBezTo>
                    <a:pt x="251" y="537"/>
                    <a:pt x="227" y="441"/>
                    <a:pt x="191" y="334"/>
                  </a:cubicBezTo>
                  <a:lnTo>
                    <a:pt x="191" y="298"/>
                  </a:lnTo>
                  <a:cubicBezTo>
                    <a:pt x="180" y="227"/>
                    <a:pt x="156" y="144"/>
                    <a:pt x="120" y="48"/>
                  </a:cubicBezTo>
                  <a:lnTo>
                    <a:pt x="1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84;p60">
              <a:extLst>
                <a:ext uri="{FF2B5EF4-FFF2-40B4-BE49-F238E27FC236}">
                  <a16:creationId xmlns:a16="http://schemas.microsoft.com/office/drawing/2014/main" id="{125F14BA-CF47-3C04-8101-726B118E1D7E}"/>
                </a:ext>
              </a:extLst>
            </p:cNvPr>
            <p:cNvSpPr/>
            <p:nvPr/>
          </p:nvSpPr>
          <p:spPr>
            <a:xfrm>
              <a:off x="6810375" y="3151400"/>
              <a:ext cx="13400" cy="55475"/>
            </a:xfrm>
            <a:custGeom>
              <a:avLst/>
              <a:gdLst/>
              <a:ahLst/>
              <a:cxnLst/>
              <a:rect l="l" t="t" r="r" b="b"/>
              <a:pathLst>
                <a:path w="536" h="2219" extrusionOk="0">
                  <a:moveTo>
                    <a:pt x="464" y="1"/>
                  </a:moveTo>
                  <a:cubicBezTo>
                    <a:pt x="452" y="25"/>
                    <a:pt x="452" y="72"/>
                    <a:pt x="452" y="96"/>
                  </a:cubicBezTo>
                  <a:cubicBezTo>
                    <a:pt x="429" y="191"/>
                    <a:pt x="429" y="299"/>
                    <a:pt x="417" y="382"/>
                  </a:cubicBezTo>
                  <a:cubicBezTo>
                    <a:pt x="405" y="489"/>
                    <a:pt x="405" y="596"/>
                    <a:pt x="393" y="691"/>
                  </a:cubicBezTo>
                  <a:cubicBezTo>
                    <a:pt x="369" y="727"/>
                    <a:pt x="369" y="751"/>
                    <a:pt x="369" y="787"/>
                  </a:cubicBezTo>
                  <a:lnTo>
                    <a:pt x="369" y="834"/>
                  </a:lnTo>
                  <a:cubicBezTo>
                    <a:pt x="357" y="870"/>
                    <a:pt x="357" y="906"/>
                    <a:pt x="357" y="941"/>
                  </a:cubicBezTo>
                  <a:lnTo>
                    <a:pt x="357" y="965"/>
                  </a:lnTo>
                  <a:lnTo>
                    <a:pt x="357" y="1108"/>
                  </a:lnTo>
                  <a:lnTo>
                    <a:pt x="357" y="1168"/>
                  </a:lnTo>
                  <a:lnTo>
                    <a:pt x="357" y="1275"/>
                  </a:lnTo>
                  <a:lnTo>
                    <a:pt x="357" y="1287"/>
                  </a:lnTo>
                  <a:lnTo>
                    <a:pt x="357" y="1370"/>
                  </a:lnTo>
                  <a:cubicBezTo>
                    <a:pt x="357" y="1394"/>
                    <a:pt x="369" y="1406"/>
                    <a:pt x="369" y="1442"/>
                  </a:cubicBezTo>
                  <a:lnTo>
                    <a:pt x="369" y="1453"/>
                  </a:lnTo>
                  <a:lnTo>
                    <a:pt x="369" y="1465"/>
                  </a:lnTo>
                  <a:cubicBezTo>
                    <a:pt x="357" y="1501"/>
                    <a:pt x="357" y="1513"/>
                    <a:pt x="345" y="1525"/>
                  </a:cubicBezTo>
                  <a:cubicBezTo>
                    <a:pt x="310" y="1561"/>
                    <a:pt x="298" y="1608"/>
                    <a:pt x="274" y="1644"/>
                  </a:cubicBezTo>
                  <a:cubicBezTo>
                    <a:pt x="191" y="1787"/>
                    <a:pt x="131" y="1918"/>
                    <a:pt x="48" y="2037"/>
                  </a:cubicBezTo>
                  <a:cubicBezTo>
                    <a:pt x="48" y="2049"/>
                    <a:pt x="36" y="2049"/>
                    <a:pt x="36" y="2061"/>
                  </a:cubicBezTo>
                  <a:cubicBezTo>
                    <a:pt x="0" y="2108"/>
                    <a:pt x="0" y="2168"/>
                    <a:pt x="48" y="2204"/>
                  </a:cubicBezTo>
                  <a:cubicBezTo>
                    <a:pt x="57" y="2213"/>
                    <a:pt x="70" y="2218"/>
                    <a:pt x="82" y="2218"/>
                  </a:cubicBezTo>
                  <a:cubicBezTo>
                    <a:pt x="101" y="2218"/>
                    <a:pt x="119" y="2204"/>
                    <a:pt x="119" y="2168"/>
                  </a:cubicBezTo>
                  <a:lnTo>
                    <a:pt x="131" y="2156"/>
                  </a:lnTo>
                  <a:cubicBezTo>
                    <a:pt x="238" y="2001"/>
                    <a:pt x="333" y="1846"/>
                    <a:pt x="417" y="1680"/>
                  </a:cubicBezTo>
                  <a:cubicBezTo>
                    <a:pt x="429" y="1632"/>
                    <a:pt x="464" y="1608"/>
                    <a:pt x="476" y="1561"/>
                  </a:cubicBezTo>
                  <a:cubicBezTo>
                    <a:pt x="488" y="1525"/>
                    <a:pt x="524" y="1501"/>
                    <a:pt x="524" y="1465"/>
                  </a:cubicBezTo>
                  <a:cubicBezTo>
                    <a:pt x="536" y="1442"/>
                    <a:pt x="524" y="1406"/>
                    <a:pt x="524" y="1382"/>
                  </a:cubicBezTo>
                  <a:lnTo>
                    <a:pt x="524" y="1346"/>
                  </a:lnTo>
                  <a:lnTo>
                    <a:pt x="524" y="1311"/>
                  </a:lnTo>
                  <a:lnTo>
                    <a:pt x="524" y="1251"/>
                  </a:lnTo>
                  <a:lnTo>
                    <a:pt x="524" y="989"/>
                  </a:lnTo>
                  <a:lnTo>
                    <a:pt x="524" y="870"/>
                  </a:lnTo>
                  <a:lnTo>
                    <a:pt x="524" y="799"/>
                  </a:lnTo>
                  <a:lnTo>
                    <a:pt x="524" y="727"/>
                  </a:lnTo>
                  <a:lnTo>
                    <a:pt x="524" y="632"/>
                  </a:lnTo>
                  <a:lnTo>
                    <a:pt x="524" y="608"/>
                  </a:lnTo>
                  <a:cubicBezTo>
                    <a:pt x="512" y="382"/>
                    <a:pt x="488" y="191"/>
                    <a:pt x="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85;p60">
              <a:extLst>
                <a:ext uri="{FF2B5EF4-FFF2-40B4-BE49-F238E27FC236}">
                  <a16:creationId xmlns:a16="http://schemas.microsoft.com/office/drawing/2014/main" id="{B30FB91B-CF9A-F2F0-7682-9CBFD995FEA0}"/>
                </a:ext>
              </a:extLst>
            </p:cNvPr>
            <p:cNvSpPr/>
            <p:nvPr/>
          </p:nvSpPr>
          <p:spPr>
            <a:xfrm>
              <a:off x="6807100" y="3162125"/>
              <a:ext cx="11925" cy="44375"/>
            </a:xfrm>
            <a:custGeom>
              <a:avLst/>
              <a:gdLst/>
              <a:ahLst/>
              <a:cxnLst/>
              <a:rect l="l" t="t" r="r" b="b"/>
              <a:pathLst>
                <a:path w="477" h="1775" extrusionOk="0">
                  <a:moveTo>
                    <a:pt x="441" y="1"/>
                  </a:moveTo>
                  <a:cubicBezTo>
                    <a:pt x="429" y="84"/>
                    <a:pt x="417" y="191"/>
                    <a:pt x="393" y="298"/>
                  </a:cubicBezTo>
                  <a:cubicBezTo>
                    <a:pt x="393" y="346"/>
                    <a:pt x="381" y="370"/>
                    <a:pt x="381" y="417"/>
                  </a:cubicBezTo>
                  <a:cubicBezTo>
                    <a:pt x="369" y="477"/>
                    <a:pt x="369" y="548"/>
                    <a:pt x="357" y="620"/>
                  </a:cubicBezTo>
                  <a:cubicBezTo>
                    <a:pt x="357" y="679"/>
                    <a:pt x="345" y="727"/>
                    <a:pt x="345" y="774"/>
                  </a:cubicBezTo>
                  <a:cubicBezTo>
                    <a:pt x="322" y="822"/>
                    <a:pt x="322" y="882"/>
                    <a:pt x="322" y="917"/>
                  </a:cubicBezTo>
                  <a:lnTo>
                    <a:pt x="322" y="977"/>
                  </a:lnTo>
                  <a:lnTo>
                    <a:pt x="322" y="1013"/>
                  </a:lnTo>
                  <a:lnTo>
                    <a:pt x="322" y="1024"/>
                  </a:lnTo>
                  <a:cubicBezTo>
                    <a:pt x="310" y="1072"/>
                    <a:pt x="286" y="1096"/>
                    <a:pt x="262" y="1144"/>
                  </a:cubicBezTo>
                  <a:lnTo>
                    <a:pt x="250" y="1155"/>
                  </a:lnTo>
                  <a:lnTo>
                    <a:pt x="202" y="1251"/>
                  </a:lnTo>
                  <a:lnTo>
                    <a:pt x="202" y="1239"/>
                  </a:lnTo>
                  <a:cubicBezTo>
                    <a:pt x="191" y="1251"/>
                    <a:pt x="191" y="1274"/>
                    <a:pt x="179" y="1298"/>
                  </a:cubicBezTo>
                  <a:cubicBezTo>
                    <a:pt x="143" y="1370"/>
                    <a:pt x="107" y="1441"/>
                    <a:pt x="71" y="1513"/>
                  </a:cubicBezTo>
                  <a:cubicBezTo>
                    <a:pt x="60" y="1548"/>
                    <a:pt x="60" y="1560"/>
                    <a:pt x="48" y="1572"/>
                  </a:cubicBezTo>
                  <a:cubicBezTo>
                    <a:pt x="24" y="1608"/>
                    <a:pt x="24" y="1620"/>
                    <a:pt x="12" y="1632"/>
                  </a:cubicBezTo>
                  <a:cubicBezTo>
                    <a:pt x="0" y="1667"/>
                    <a:pt x="0" y="1691"/>
                    <a:pt x="12" y="1727"/>
                  </a:cubicBezTo>
                  <a:cubicBezTo>
                    <a:pt x="12" y="1751"/>
                    <a:pt x="48" y="1775"/>
                    <a:pt x="71" y="1775"/>
                  </a:cubicBezTo>
                  <a:cubicBezTo>
                    <a:pt x="107" y="1775"/>
                    <a:pt x="119" y="1775"/>
                    <a:pt x="131" y="1751"/>
                  </a:cubicBezTo>
                  <a:lnTo>
                    <a:pt x="143" y="1739"/>
                  </a:lnTo>
                  <a:cubicBezTo>
                    <a:pt x="155" y="1727"/>
                    <a:pt x="155" y="1715"/>
                    <a:pt x="179" y="1691"/>
                  </a:cubicBezTo>
                  <a:cubicBezTo>
                    <a:pt x="191" y="1679"/>
                    <a:pt x="191" y="1667"/>
                    <a:pt x="202" y="1655"/>
                  </a:cubicBezTo>
                  <a:cubicBezTo>
                    <a:pt x="202" y="1620"/>
                    <a:pt x="214" y="1608"/>
                    <a:pt x="238" y="1572"/>
                  </a:cubicBezTo>
                  <a:lnTo>
                    <a:pt x="322" y="1394"/>
                  </a:lnTo>
                  <a:cubicBezTo>
                    <a:pt x="333" y="1358"/>
                    <a:pt x="369" y="1310"/>
                    <a:pt x="381" y="1263"/>
                  </a:cubicBezTo>
                  <a:cubicBezTo>
                    <a:pt x="393" y="1215"/>
                    <a:pt x="429" y="1179"/>
                    <a:pt x="441" y="1132"/>
                  </a:cubicBezTo>
                  <a:cubicBezTo>
                    <a:pt x="452" y="1120"/>
                    <a:pt x="476" y="1096"/>
                    <a:pt x="476" y="1084"/>
                  </a:cubicBezTo>
                  <a:lnTo>
                    <a:pt x="476" y="1072"/>
                  </a:lnTo>
                  <a:lnTo>
                    <a:pt x="476" y="1036"/>
                  </a:lnTo>
                  <a:cubicBezTo>
                    <a:pt x="476" y="1013"/>
                    <a:pt x="452" y="1001"/>
                    <a:pt x="452" y="965"/>
                  </a:cubicBezTo>
                  <a:lnTo>
                    <a:pt x="452" y="953"/>
                  </a:lnTo>
                  <a:lnTo>
                    <a:pt x="452" y="846"/>
                  </a:lnTo>
                  <a:lnTo>
                    <a:pt x="452" y="524"/>
                  </a:lnTo>
                  <a:lnTo>
                    <a:pt x="452" y="405"/>
                  </a:lnTo>
                  <a:cubicBezTo>
                    <a:pt x="452" y="251"/>
                    <a:pt x="452" y="120"/>
                    <a:pt x="4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86;p60">
              <a:extLst>
                <a:ext uri="{FF2B5EF4-FFF2-40B4-BE49-F238E27FC236}">
                  <a16:creationId xmlns:a16="http://schemas.microsoft.com/office/drawing/2014/main" id="{7CD99BC1-6E82-96A1-F322-9877305B1415}"/>
                </a:ext>
              </a:extLst>
            </p:cNvPr>
            <p:cNvSpPr/>
            <p:nvPr/>
          </p:nvSpPr>
          <p:spPr>
            <a:xfrm>
              <a:off x="6813050" y="3178800"/>
              <a:ext cx="41100" cy="32950"/>
            </a:xfrm>
            <a:custGeom>
              <a:avLst/>
              <a:gdLst/>
              <a:ahLst/>
              <a:cxnLst/>
              <a:rect l="l" t="t" r="r" b="b"/>
              <a:pathLst>
                <a:path w="1644" h="1318" extrusionOk="0">
                  <a:moveTo>
                    <a:pt x="1643" y="0"/>
                  </a:moveTo>
                  <a:cubicBezTo>
                    <a:pt x="1608" y="48"/>
                    <a:pt x="1572" y="72"/>
                    <a:pt x="1524" y="107"/>
                  </a:cubicBezTo>
                  <a:cubicBezTo>
                    <a:pt x="1512" y="119"/>
                    <a:pt x="1488" y="131"/>
                    <a:pt x="1465" y="155"/>
                  </a:cubicBezTo>
                  <a:cubicBezTo>
                    <a:pt x="1441" y="179"/>
                    <a:pt x="1393" y="191"/>
                    <a:pt x="1369" y="226"/>
                  </a:cubicBezTo>
                  <a:cubicBezTo>
                    <a:pt x="1334" y="238"/>
                    <a:pt x="1310" y="274"/>
                    <a:pt x="1274" y="286"/>
                  </a:cubicBezTo>
                  <a:cubicBezTo>
                    <a:pt x="1250" y="298"/>
                    <a:pt x="1203" y="334"/>
                    <a:pt x="1155" y="357"/>
                  </a:cubicBezTo>
                  <a:cubicBezTo>
                    <a:pt x="1131" y="393"/>
                    <a:pt x="1096" y="405"/>
                    <a:pt x="1072" y="417"/>
                  </a:cubicBezTo>
                  <a:lnTo>
                    <a:pt x="1024" y="453"/>
                  </a:lnTo>
                  <a:cubicBezTo>
                    <a:pt x="988" y="465"/>
                    <a:pt x="976" y="477"/>
                    <a:pt x="953" y="488"/>
                  </a:cubicBezTo>
                  <a:lnTo>
                    <a:pt x="941" y="512"/>
                  </a:lnTo>
                  <a:cubicBezTo>
                    <a:pt x="917" y="536"/>
                    <a:pt x="893" y="548"/>
                    <a:pt x="857" y="572"/>
                  </a:cubicBezTo>
                  <a:lnTo>
                    <a:pt x="846" y="584"/>
                  </a:lnTo>
                  <a:cubicBezTo>
                    <a:pt x="786" y="607"/>
                    <a:pt x="738" y="655"/>
                    <a:pt x="679" y="703"/>
                  </a:cubicBezTo>
                  <a:cubicBezTo>
                    <a:pt x="655" y="715"/>
                    <a:pt x="619" y="738"/>
                    <a:pt x="595" y="762"/>
                  </a:cubicBezTo>
                  <a:cubicBezTo>
                    <a:pt x="524" y="798"/>
                    <a:pt x="465" y="846"/>
                    <a:pt x="381" y="905"/>
                  </a:cubicBezTo>
                  <a:cubicBezTo>
                    <a:pt x="322" y="953"/>
                    <a:pt x="250" y="1012"/>
                    <a:pt x="191" y="1060"/>
                  </a:cubicBezTo>
                  <a:cubicBezTo>
                    <a:pt x="131" y="1096"/>
                    <a:pt x="84" y="1131"/>
                    <a:pt x="48" y="1179"/>
                  </a:cubicBezTo>
                  <a:cubicBezTo>
                    <a:pt x="12" y="1191"/>
                    <a:pt x="0" y="1239"/>
                    <a:pt x="12" y="1286"/>
                  </a:cubicBezTo>
                  <a:cubicBezTo>
                    <a:pt x="20" y="1309"/>
                    <a:pt x="46" y="1317"/>
                    <a:pt x="74" y="1317"/>
                  </a:cubicBezTo>
                  <a:cubicBezTo>
                    <a:pt x="90" y="1317"/>
                    <a:pt x="106" y="1314"/>
                    <a:pt x="119" y="1310"/>
                  </a:cubicBezTo>
                  <a:cubicBezTo>
                    <a:pt x="131" y="1310"/>
                    <a:pt x="143" y="1298"/>
                    <a:pt x="119" y="1262"/>
                  </a:cubicBezTo>
                  <a:cubicBezTo>
                    <a:pt x="131" y="1262"/>
                    <a:pt x="143" y="1250"/>
                    <a:pt x="167" y="1239"/>
                  </a:cubicBezTo>
                  <a:cubicBezTo>
                    <a:pt x="191" y="1203"/>
                    <a:pt x="203" y="1191"/>
                    <a:pt x="238" y="1179"/>
                  </a:cubicBezTo>
                  <a:cubicBezTo>
                    <a:pt x="298" y="1131"/>
                    <a:pt x="369" y="1072"/>
                    <a:pt x="429" y="1024"/>
                  </a:cubicBezTo>
                  <a:cubicBezTo>
                    <a:pt x="500" y="988"/>
                    <a:pt x="560" y="941"/>
                    <a:pt x="643" y="881"/>
                  </a:cubicBezTo>
                  <a:cubicBezTo>
                    <a:pt x="679" y="846"/>
                    <a:pt x="715" y="834"/>
                    <a:pt x="738" y="810"/>
                  </a:cubicBezTo>
                  <a:cubicBezTo>
                    <a:pt x="738" y="786"/>
                    <a:pt x="762" y="786"/>
                    <a:pt x="774" y="774"/>
                  </a:cubicBezTo>
                  <a:lnTo>
                    <a:pt x="786" y="762"/>
                  </a:lnTo>
                  <a:cubicBezTo>
                    <a:pt x="822" y="727"/>
                    <a:pt x="846" y="703"/>
                    <a:pt x="881" y="691"/>
                  </a:cubicBezTo>
                  <a:lnTo>
                    <a:pt x="893" y="667"/>
                  </a:lnTo>
                  <a:cubicBezTo>
                    <a:pt x="905" y="655"/>
                    <a:pt x="917" y="655"/>
                    <a:pt x="941" y="643"/>
                  </a:cubicBezTo>
                  <a:cubicBezTo>
                    <a:pt x="965" y="631"/>
                    <a:pt x="976" y="607"/>
                    <a:pt x="1012" y="596"/>
                  </a:cubicBezTo>
                  <a:lnTo>
                    <a:pt x="1060" y="572"/>
                  </a:lnTo>
                  <a:lnTo>
                    <a:pt x="1096" y="536"/>
                  </a:lnTo>
                  <a:lnTo>
                    <a:pt x="1119" y="536"/>
                  </a:lnTo>
                  <a:cubicBezTo>
                    <a:pt x="1167" y="488"/>
                    <a:pt x="1238" y="453"/>
                    <a:pt x="1274" y="405"/>
                  </a:cubicBezTo>
                  <a:lnTo>
                    <a:pt x="1286" y="393"/>
                  </a:lnTo>
                  <a:cubicBezTo>
                    <a:pt x="1334" y="346"/>
                    <a:pt x="1393" y="298"/>
                    <a:pt x="1441" y="250"/>
                  </a:cubicBezTo>
                  <a:lnTo>
                    <a:pt x="1453" y="238"/>
                  </a:lnTo>
                  <a:cubicBezTo>
                    <a:pt x="1500" y="215"/>
                    <a:pt x="1524" y="179"/>
                    <a:pt x="1560" y="131"/>
                  </a:cubicBezTo>
                  <a:lnTo>
                    <a:pt x="16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87;p60">
              <a:extLst>
                <a:ext uri="{FF2B5EF4-FFF2-40B4-BE49-F238E27FC236}">
                  <a16:creationId xmlns:a16="http://schemas.microsoft.com/office/drawing/2014/main" id="{4E1DABFA-4024-7A6D-4FF4-E20D97BCF493}"/>
                </a:ext>
              </a:extLst>
            </p:cNvPr>
            <p:cNvSpPr/>
            <p:nvPr/>
          </p:nvSpPr>
          <p:spPr>
            <a:xfrm>
              <a:off x="6816900" y="3171650"/>
              <a:ext cx="32775" cy="32475"/>
            </a:xfrm>
            <a:custGeom>
              <a:avLst/>
              <a:gdLst/>
              <a:ahLst/>
              <a:cxnLst/>
              <a:rect l="l" t="t" r="r" b="b"/>
              <a:pathLst>
                <a:path w="1311" h="1299" extrusionOk="0">
                  <a:moveTo>
                    <a:pt x="1311" y="1"/>
                  </a:moveTo>
                  <a:lnTo>
                    <a:pt x="1275" y="60"/>
                  </a:lnTo>
                  <a:lnTo>
                    <a:pt x="1239" y="108"/>
                  </a:lnTo>
                  <a:lnTo>
                    <a:pt x="1215" y="155"/>
                  </a:lnTo>
                  <a:cubicBezTo>
                    <a:pt x="1180" y="191"/>
                    <a:pt x="1132" y="239"/>
                    <a:pt x="1108" y="286"/>
                  </a:cubicBezTo>
                  <a:lnTo>
                    <a:pt x="1096" y="310"/>
                  </a:lnTo>
                  <a:cubicBezTo>
                    <a:pt x="1073" y="334"/>
                    <a:pt x="1061" y="358"/>
                    <a:pt x="1049" y="370"/>
                  </a:cubicBezTo>
                  <a:cubicBezTo>
                    <a:pt x="1013" y="417"/>
                    <a:pt x="989" y="453"/>
                    <a:pt x="953" y="477"/>
                  </a:cubicBezTo>
                  <a:cubicBezTo>
                    <a:pt x="882" y="548"/>
                    <a:pt x="799" y="643"/>
                    <a:pt x="692" y="727"/>
                  </a:cubicBezTo>
                  <a:lnTo>
                    <a:pt x="656" y="763"/>
                  </a:lnTo>
                  <a:cubicBezTo>
                    <a:pt x="596" y="822"/>
                    <a:pt x="537" y="870"/>
                    <a:pt x="465" y="905"/>
                  </a:cubicBezTo>
                  <a:cubicBezTo>
                    <a:pt x="418" y="941"/>
                    <a:pt x="394" y="953"/>
                    <a:pt x="358" y="989"/>
                  </a:cubicBezTo>
                  <a:cubicBezTo>
                    <a:pt x="322" y="1024"/>
                    <a:pt x="275" y="1060"/>
                    <a:pt x="227" y="1084"/>
                  </a:cubicBezTo>
                  <a:cubicBezTo>
                    <a:pt x="215" y="1108"/>
                    <a:pt x="203" y="1108"/>
                    <a:pt x="180" y="1120"/>
                  </a:cubicBezTo>
                  <a:cubicBezTo>
                    <a:pt x="168" y="1132"/>
                    <a:pt x="156" y="1132"/>
                    <a:pt x="144" y="1155"/>
                  </a:cubicBezTo>
                  <a:cubicBezTo>
                    <a:pt x="120" y="1155"/>
                    <a:pt x="120" y="1155"/>
                    <a:pt x="108" y="1167"/>
                  </a:cubicBezTo>
                  <a:lnTo>
                    <a:pt x="60" y="1215"/>
                  </a:lnTo>
                  <a:lnTo>
                    <a:pt x="25" y="1251"/>
                  </a:lnTo>
                  <a:cubicBezTo>
                    <a:pt x="1" y="1263"/>
                    <a:pt x="1" y="1286"/>
                    <a:pt x="25" y="1298"/>
                  </a:cubicBezTo>
                  <a:lnTo>
                    <a:pt x="60" y="1298"/>
                  </a:lnTo>
                  <a:cubicBezTo>
                    <a:pt x="96" y="1286"/>
                    <a:pt x="108" y="1274"/>
                    <a:pt x="120" y="1251"/>
                  </a:cubicBezTo>
                  <a:cubicBezTo>
                    <a:pt x="144" y="1239"/>
                    <a:pt x="168" y="1227"/>
                    <a:pt x="191" y="1215"/>
                  </a:cubicBezTo>
                  <a:cubicBezTo>
                    <a:pt x="215" y="1179"/>
                    <a:pt x="263" y="1167"/>
                    <a:pt x="287" y="1132"/>
                  </a:cubicBezTo>
                  <a:cubicBezTo>
                    <a:pt x="334" y="1108"/>
                    <a:pt x="394" y="1060"/>
                    <a:pt x="441" y="1024"/>
                  </a:cubicBezTo>
                  <a:cubicBezTo>
                    <a:pt x="465" y="1001"/>
                    <a:pt x="513" y="989"/>
                    <a:pt x="549" y="953"/>
                  </a:cubicBezTo>
                  <a:cubicBezTo>
                    <a:pt x="584" y="929"/>
                    <a:pt x="644" y="893"/>
                    <a:pt x="692" y="870"/>
                  </a:cubicBezTo>
                  <a:lnTo>
                    <a:pt x="703" y="870"/>
                  </a:lnTo>
                  <a:cubicBezTo>
                    <a:pt x="715" y="846"/>
                    <a:pt x="739" y="846"/>
                    <a:pt x="751" y="834"/>
                  </a:cubicBezTo>
                  <a:cubicBezTo>
                    <a:pt x="834" y="751"/>
                    <a:pt x="930" y="667"/>
                    <a:pt x="989" y="596"/>
                  </a:cubicBezTo>
                  <a:cubicBezTo>
                    <a:pt x="1037" y="536"/>
                    <a:pt x="1061" y="489"/>
                    <a:pt x="1096" y="453"/>
                  </a:cubicBezTo>
                  <a:cubicBezTo>
                    <a:pt x="1132" y="393"/>
                    <a:pt x="1168" y="310"/>
                    <a:pt x="1215" y="239"/>
                  </a:cubicBezTo>
                  <a:cubicBezTo>
                    <a:pt x="1239" y="167"/>
                    <a:pt x="1287" y="96"/>
                    <a:pt x="13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88;p60">
              <a:extLst>
                <a:ext uri="{FF2B5EF4-FFF2-40B4-BE49-F238E27FC236}">
                  <a16:creationId xmlns:a16="http://schemas.microsoft.com/office/drawing/2014/main" id="{B36171E5-C26F-6806-4546-AC454021BA55}"/>
                </a:ext>
              </a:extLst>
            </p:cNvPr>
            <p:cNvSpPr/>
            <p:nvPr/>
          </p:nvSpPr>
          <p:spPr>
            <a:xfrm>
              <a:off x="6785050" y="3189500"/>
              <a:ext cx="74150" cy="180400"/>
            </a:xfrm>
            <a:custGeom>
              <a:avLst/>
              <a:gdLst/>
              <a:ahLst/>
              <a:cxnLst/>
              <a:rect l="l" t="t" r="r" b="b"/>
              <a:pathLst>
                <a:path w="2966" h="7216" extrusionOk="0">
                  <a:moveTo>
                    <a:pt x="251" y="1"/>
                  </a:moveTo>
                  <a:cubicBezTo>
                    <a:pt x="180" y="1"/>
                    <a:pt x="96" y="49"/>
                    <a:pt x="61" y="120"/>
                  </a:cubicBezTo>
                  <a:cubicBezTo>
                    <a:pt x="1" y="215"/>
                    <a:pt x="13" y="299"/>
                    <a:pt x="61" y="394"/>
                  </a:cubicBezTo>
                  <a:cubicBezTo>
                    <a:pt x="72" y="418"/>
                    <a:pt x="96" y="430"/>
                    <a:pt x="108" y="465"/>
                  </a:cubicBezTo>
                  <a:lnTo>
                    <a:pt x="108" y="477"/>
                  </a:lnTo>
                  <a:lnTo>
                    <a:pt x="108" y="489"/>
                  </a:lnTo>
                  <a:cubicBezTo>
                    <a:pt x="132" y="572"/>
                    <a:pt x="168" y="644"/>
                    <a:pt x="215" y="715"/>
                  </a:cubicBezTo>
                  <a:cubicBezTo>
                    <a:pt x="251" y="787"/>
                    <a:pt x="299" y="882"/>
                    <a:pt x="346" y="965"/>
                  </a:cubicBezTo>
                  <a:lnTo>
                    <a:pt x="525" y="1370"/>
                  </a:lnTo>
                  <a:cubicBezTo>
                    <a:pt x="596" y="1501"/>
                    <a:pt x="656" y="1632"/>
                    <a:pt x="715" y="1763"/>
                  </a:cubicBezTo>
                  <a:cubicBezTo>
                    <a:pt x="715" y="1775"/>
                    <a:pt x="727" y="1787"/>
                    <a:pt x="727" y="1799"/>
                  </a:cubicBezTo>
                  <a:cubicBezTo>
                    <a:pt x="751" y="1894"/>
                    <a:pt x="763" y="2001"/>
                    <a:pt x="775" y="2084"/>
                  </a:cubicBezTo>
                  <a:cubicBezTo>
                    <a:pt x="811" y="2323"/>
                    <a:pt x="834" y="2549"/>
                    <a:pt x="882" y="2775"/>
                  </a:cubicBezTo>
                  <a:cubicBezTo>
                    <a:pt x="930" y="2989"/>
                    <a:pt x="965" y="3239"/>
                    <a:pt x="1025" y="3454"/>
                  </a:cubicBezTo>
                  <a:lnTo>
                    <a:pt x="1120" y="3775"/>
                  </a:lnTo>
                  <a:cubicBezTo>
                    <a:pt x="1132" y="3894"/>
                    <a:pt x="1168" y="3989"/>
                    <a:pt x="1192" y="4097"/>
                  </a:cubicBezTo>
                  <a:cubicBezTo>
                    <a:pt x="1251" y="4323"/>
                    <a:pt x="1311" y="4549"/>
                    <a:pt x="1382" y="4763"/>
                  </a:cubicBezTo>
                  <a:cubicBezTo>
                    <a:pt x="1501" y="5144"/>
                    <a:pt x="1596" y="5513"/>
                    <a:pt x="1680" y="5883"/>
                  </a:cubicBezTo>
                  <a:cubicBezTo>
                    <a:pt x="1727" y="6073"/>
                    <a:pt x="1787" y="6275"/>
                    <a:pt x="1858" y="6454"/>
                  </a:cubicBezTo>
                  <a:cubicBezTo>
                    <a:pt x="1906" y="6549"/>
                    <a:pt x="1954" y="6645"/>
                    <a:pt x="2001" y="6752"/>
                  </a:cubicBezTo>
                  <a:cubicBezTo>
                    <a:pt x="2037" y="6835"/>
                    <a:pt x="2085" y="6895"/>
                    <a:pt x="2132" y="6966"/>
                  </a:cubicBezTo>
                  <a:lnTo>
                    <a:pt x="2132" y="6990"/>
                  </a:lnTo>
                  <a:cubicBezTo>
                    <a:pt x="2192" y="7119"/>
                    <a:pt x="2335" y="7216"/>
                    <a:pt x="2485" y="7216"/>
                  </a:cubicBezTo>
                  <a:cubicBezTo>
                    <a:pt x="2514" y="7216"/>
                    <a:pt x="2544" y="7212"/>
                    <a:pt x="2573" y="7204"/>
                  </a:cubicBezTo>
                  <a:cubicBezTo>
                    <a:pt x="2632" y="7192"/>
                    <a:pt x="2680" y="7180"/>
                    <a:pt x="2775" y="7145"/>
                  </a:cubicBezTo>
                  <a:cubicBezTo>
                    <a:pt x="2894" y="7061"/>
                    <a:pt x="2966" y="6895"/>
                    <a:pt x="2918" y="6752"/>
                  </a:cubicBezTo>
                  <a:cubicBezTo>
                    <a:pt x="2906" y="6704"/>
                    <a:pt x="2894" y="6668"/>
                    <a:pt x="2870" y="6645"/>
                  </a:cubicBezTo>
                  <a:cubicBezTo>
                    <a:pt x="2858" y="6585"/>
                    <a:pt x="2835" y="6514"/>
                    <a:pt x="2799" y="6454"/>
                  </a:cubicBezTo>
                  <a:cubicBezTo>
                    <a:pt x="2775" y="6383"/>
                    <a:pt x="2728" y="6335"/>
                    <a:pt x="2692" y="6275"/>
                  </a:cubicBezTo>
                  <a:cubicBezTo>
                    <a:pt x="2620" y="6133"/>
                    <a:pt x="2537" y="6014"/>
                    <a:pt x="2454" y="5883"/>
                  </a:cubicBezTo>
                  <a:cubicBezTo>
                    <a:pt x="2382" y="5764"/>
                    <a:pt x="2299" y="5633"/>
                    <a:pt x="2239" y="5513"/>
                  </a:cubicBezTo>
                  <a:cubicBezTo>
                    <a:pt x="2156" y="5383"/>
                    <a:pt x="2096" y="5252"/>
                    <a:pt x="2037" y="5121"/>
                  </a:cubicBezTo>
                  <a:cubicBezTo>
                    <a:pt x="1906" y="4859"/>
                    <a:pt x="1799" y="4585"/>
                    <a:pt x="1715" y="4299"/>
                  </a:cubicBezTo>
                  <a:cubicBezTo>
                    <a:pt x="1704" y="4228"/>
                    <a:pt x="1668" y="4168"/>
                    <a:pt x="1656" y="4097"/>
                  </a:cubicBezTo>
                  <a:cubicBezTo>
                    <a:pt x="1620" y="3989"/>
                    <a:pt x="1596" y="3870"/>
                    <a:pt x="1561" y="3763"/>
                  </a:cubicBezTo>
                  <a:cubicBezTo>
                    <a:pt x="1537" y="3644"/>
                    <a:pt x="1489" y="3549"/>
                    <a:pt x="1465" y="3430"/>
                  </a:cubicBezTo>
                  <a:cubicBezTo>
                    <a:pt x="1406" y="3204"/>
                    <a:pt x="1346" y="2966"/>
                    <a:pt x="1287" y="2739"/>
                  </a:cubicBezTo>
                  <a:cubicBezTo>
                    <a:pt x="1227" y="2501"/>
                    <a:pt x="1168" y="2263"/>
                    <a:pt x="1084" y="2025"/>
                  </a:cubicBezTo>
                  <a:cubicBezTo>
                    <a:pt x="1061" y="1965"/>
                    <a:pt x="1049" y="1894"/>
                    <a:pt x="1013" y="1823"/>
                  </a:cubicBezTo>
                  <a:cubicBezTo>
                    <a:pt x="989" y="1608"/>
                    <a:pt x="906" y="1406"/>
                    <a:pt x="870" y="1192"/>
                  </a:cubicBezTo>
                  <a:cubicBezTo>
                    <a:pt x="834" y="1072"/>
                    <a:pt x="823" y="965"/>
                    <a:pt x="787" y="870"/>
                  </a:cubicBezTo>
                  <a:cubicBezTo>
                    <a:pt x="763" y="763"/>
                    <a:pt x="727" y="656"/>
                    <a:pt x="692" y="549"/>
                  </a:cubicBezTo>
                  <a:cubicBezTo>
                    <a:pt x="656" y="477"/>
                    <a:pt x="644" y="418"/>
                    <a:pt x="608" y="358"/>
                  </a:cubicBezTo>
                  <a:cubicBezTo>
                    <a:pt x="584" y="287"/>
                    <a:pt x="549" y="215"/>
                    <a:pt x="513" y="132"/>
                  </a:cubicBezTo>
                  <a:cubicBezTo>
                    <a:pt x="453" y="49"/>
                    <a:pt x="358" y="1"/>
                    <a:pt x="2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89;p60">
              <a:extLst>
                <a:ext uri="{FF2B5EF4-FFF2-40B4-BE49-F238E27FC236}">
                  <a16:creationId xmlns:a16="http://schemas.microsoft.com/office/drawing/2014/main" id="{D76EEF55-9232-0416-FB07-90C55931940F}"/>
                </a:ext>
              </a:extLst>
            </p:cNvPr>
            <p:cNvSpPr/>
            <p:nvPr/>
          </p:nvSpPr>
          <p:spPr>
            <a:xfrm>
              <a:off x="6659750" y="2811475"/>
              <a:ext cx="73550" cy="220000"/>
            </a:xfrm>
            <a:custGeom>
              <a:avLst/>
              <a:gdLst/>
              <a:ahLst/>
              <a:cxnLst/>
              <a:rect l="l" t="t" r="r" b="b"/>
              <a:pathLst>
                <a:path w="2942" h="8800" extrusionOk="0">
                  <a:moveTo>
                    <a:pt x="72" y="1"/>
                  </a:moveTo>
                  <a:cubicBezTo>
                    <a:pt x="48" y="1"/>
                    <a:pt x="0" y="37"/>
                    <a:pt x="0" y="61"/>
                  </a:cubicBezTo>
                  <a:lnTo>
                    <a:pt x="0" y="120"/>
                  </a:lnTo>
                  <a:cubicBezTo>
                    <a:pt x="0" y="120"/>
                    <a:pt x="0" y="132"/>
                    <a:pt x="12" y="156"/>
                  </a:cubicBezTo>
                  <a:cubicBezTo>
                    <a:pt x="12" y="168"/>
                    <a:pt x="24" y="168"/>
                    <a:pt x="24" y="180"/>
                  </a:cubicBezTo>
                  <a:cubicBezTo>
                    <a:pt x="48" y="180"/>
                    <a:pt x="48" y="191"/>
                    <a:pt x="60" y="215"/>
                  </a:cubicBezTo>
                  <a:cubicBezTo>
                    <a:pt x="84" y="251"/>
                    <a:pt x="120" y="287"/>
                    <a:pt x="143" y="334"/>
                  </a:cubicBezTo>
                  <a:cubicBezTo>
                    <a:pt x="191" y="394"/>
                    <a:pt x="227" y="430"/>
                    <a:pt x="262" y="489"/>
                  </a:cubicBezTo>
                  <a:cubicBezTo>
                    <a:pt x="310" y="537"/>
                    <a:pt x="358" y="596"/>
                    <a:pt x="405" y="656"/>
                  </a:cubicBezTo>
                  <a:cubicBezTo>
                    <a:pt x="441" y="715"/>
                    <a:pt x="501" y="775"/>
                    <a:pt x="548" y="834"/>
                  </a:cubicBezTo>
                  <a:cubicBezTo>
                    <a:pt x="548" y="846"/>
                    <a:pt x="560" y="846"/>
                    <a:pt x="560" y="870"/>
                  </a:cubicBezTo>
                  <a:lnTo>
                    <a:pt x="584" y="882"/>
                  </a:lnTo>
                  <a:lnTo>
                    <a:pt x="584" y="870"/>
                  </a:lnTo>
                  <a:cubicBezTo>
                    <a:pt x="584" y="882"/>
                    <a:pt x="596" y="882"/>
                    <a:pt x="596" y="894"/>
                  </a:cubicBezTo>
                  <a:cubicBezTo>
                    <a:pt x="596" y="918"/>
                    <a:pt x="608" y="918"/>
                    <a:pt x="608" y="930"/>
                  </a:cubicBezTo>
                  <a:lnTo>
                    <a:pt x="608" y="918"/>
                  </a:lnTo>
                  <a:lnTo>
                    <a:pt x="620" y="930"/>
                  </a:lnTo>
                  <a:lnTo>
                    <a:pt x="620" y="942"/>
                  </a:lnTo>
                  <a:lnTo>
                    <a:pt x="643" y="953"/>
                  </a:lnTo>
                  <a:lnTo>
                    <a:pt x="667" y="989"/>
                  </a:lnTo>
                  <a:lnTo>
                    <a:pt x="667" y="977"/>
                  </a:lnTo>
                  <a:lnTo>
                    <a:pt x="679" y="989"/>
                  </a:lnTo>
                  <a:lnTo>
                    <a:pt x="679" y="1001"/>
                  </a:lnTo>
                  <a:lnTo>
                    <a:pt x="703" y="1013"/>
                  </a:lnTo>
                  <a:lnTo>
                    <a:pt x="715" y="1037"/>
                  </a:lnTo>
                  <a:cubicBezTo>
                    <a:pt x="727" y="1037"/>
                    <a:pt x="727" y="1049"/>
                    <a:pt x="739" y="1061"/>
                  </a:cubicBezTo>
                  <a:lnTo>
                    <a:pt x="739" y="1049"/>
                  </a:lnTo>
                  <a:lnTo>
                    <a:pt x="762" y="1061"/>
                  </a:lnTo>
                  <a:cubicBezTo>
                    <a:pt x="774" y="1096"/>
                    <a:pt x="798" y="1108"/>
                    <a:pt x="822" y="1132"/>
                  </a:cubicBezTo>
                  <a:cubicBezTo>
                    <a:pt x="858" y="1180"/>
                    <a:pt x="893" y="1227"/>
                    <a:pt x="917" y="1275"/>
                  </a:cubicBezTo>
                  <a:cubicBezTo>
                    <a:pt x="941" y="1299"/>
                    <a:pt x="965" y="1311"/>
                    <a:pt x="977" y="1346"/>
                  </a:cubicBezTo>
                  <a:cubicBezTo>
                    <a:pt x="1012" y="1370"/>
                    <a:pt x="1024" y="1394"/>
                    <a:pt x="1036" y="1418"/>
                  </a:cubicBezTo>
                  <a:lnTo>
                    <a:pt x="1132" y="1549"/>
                  </a:lnTo>
                  <a:cubicBezTo>
                    <a:pt x="1132" y="1573"/>
                    <a:pt x="1143" y="1585"/>
                    <a:pt x="1155" y="1596"/>
                  </a:cubicBezTo>
                  <a:cubicBezTo>
                    <a:pt x="1203" y="1668"/>
                    <a:pt x="1251" y="1727"/>
                    <a:pt x="1298" y="1811"/>
                  </a:cubicBezTo>
                  <a:cubicBezTo>
                    <a:pt x="1298" y="1811"/>
                    <a:pt x="1310" y="1823"/>
                    <a:pt x="1310" y="1835"/>
                  </a:cubicBezTo>
                  <a:cubicBezTo>
                    <a:pt x="1334" y="1894"/>
                    <a:pt x="1370" y="1942"/>
                    <a:pt x="1393" y="2001"/>
                  </a:cubicBezTo>
                  <a:cubicBezTo>
                    <a:pt x="1393" y="2013"/>
                    <a:pt x="1417" y="2013"/>
                    <a:pt x="1417" y="2025"/>
                  </a:cubicBezTo>
                  <a:lnTo>
                    <a:pt x="1453" y="2120"/>
                  </a:lnTo>
                  <a:cubicBezTo>
                    <a:pt x="1489" y="2168"/>
                    <a:pt x="1501" y="2192"/>
                    <a:pt x="1513" y="2239"/>
                  </a:cubicBezTo>
                  <a:cubicBezTo>
                    <a:pt x="1548" y="2299"/>
                    <a:pt x="1560" y="2347"/>
                    <a:pt x="1596" y="2406"/>
                  </a:cubicBezTo>
                  <a:cubicBezTo>
                    <a:pt x="1679" y="2561"/>
                    <a:pt x="1751" y="2739"/>
                    <a:pt x="1834" y="2906"/>
                  </a:cubicBezTo>
                  <a:cubicBezTo>
                    <a:pt x="1858" y="2966"/>
                    <a:pt x="1894" y="3037"/>
                    <a:pt x="1917" y="3097"/>
                  </a:cubicBezTo>
                  <a:cubicBezTo>
                    <a:pt x="1989" y="3263"/>
                    <a:pt x="2048" y="3430"/>
                    <a:pt x="2132" y="3597"/>
                  </a:cubicBezTo>
                  <a:cubicBezTo>
                    <a:pt x="2144" y="3632"/>
                    <a:pt x="2155" y="3668"/>
                    <a:pt x="2167" y="3716"/>
                  </a:cubicBezTo>
                  <a:cubicBezTo>
                    <a:pt x="2203" y="3751"/>
                    <a:pt x="2215" y="3811"/>
                    <a:pt x="2227" y="3859"/>
                  </a:cubicBezTo>
                  <a:cubicBezTo>
                    <a:pt x="2263" y="3930"/>
                    <a:pt x="2275" y="4013"/>
                    <a:pt x="2310" y="4085"/>
                  </a:cubicBezTo>
                  <a:cubicBezTo>
                    <a:pt x="2334" y="4168"/>
                    <a:pt x="2346" y="4263"/>
                    <a:pt x="2382" y="4347"/>
                  </a:cubicBezTo>
                  <a:cubicBezTo>
                    <a:pt x="2382" y="4394"/>
                    <a:pt x="2394" y="4442"/>
                    <a:pt x="2406" y="4490"/>
                  </a:cubicBezTo>
                  <a:lnTo>
                    <a:pt x="2453" y="4668"/>
                  </a:lnTo>
                  <a:cubicBezTo>
                    <a:pt x="2489" y="4752"/>
                    <a:pt x="2501" y="4823"/>
                    <a:pt x="2513" y="4918"/>
                  </a:cubicBezTo>
                  <a:cubicBezTo>
                    <a:pt x="2525" y="5002"/>
                    <a:pt x="2548" y="5109"/>
                    <a:pt x="2560" y="5204"/>
                  </a:cubicBezTo>
                  <a:cubicBezTo>
                    <a:pt x="2572" y="5275"/>
                    <a:pt x="2584" y="5335"/>
                    <a:pt x="2584" y="5395"/>
                  </a:cubicBezTo>
                  <a:cubicBezTo>
                    <a:pt x="2584" y="5454"/>
                    <a:pt x="2608" y="5525"/>
                    <a:pt x="2608" y="5585"/>
                  </a:cubicBezTo>
                  <a:lnTo>
                    <a:pt x="2608" y="5680"/>
                  </a:lnTo>
                  <a:lnTo>
                    <a:pt x="2608" y="5978"/>
                  </a:lnTo>
                  <a:cubicBezTo>
                    <a:pt x="2608" y="6061"/>
                    <a:pt x="2608" y="6168"/>
                    <a:pt x="2620" y="6252"/>
                  </a:cubicBezTo>
                  <a:cubicBezTo>
                    <a:pt x="2620" y="6347"/>
                    <a:pt x="2632" y="6430"/>
                    <a:pt x="2644" y="6526"/>
                  </a:cubicBezTo>
                  <a:lnTo>
                    <a:pt x="2691" y="6835"/>
                  </a:lnTo>
                  <a:lnTo>
                    <a:pt x="2691" y="6847"/>
                  </a:lnTo>
                  <a:cubicBezTo>
                    <a:pt x="2703" y="6895"/>
                    <a:pt x="2703" y="6954"/>
                    <a:pt x="2727" y="7002"/>
                  </a:cubicBezTo>
                  <a:cubicBezTo>
                    <a:pt x="2739" y="7073"/>
                    <a:pt x="2751" y="7169"/>
                    <a:pt x="2763" y="7240"/>
                  </a:cubicBezTo>
                  <a:cubicBezTo>
                    <a:pt x="2787" y="7300"/>
                    <a:pt x="2787" y="7359"/>
                    <a:pt x="2798" y="7419"/>
                  </a:cubicBezTo>
                  <a:cubicBezTo>
                    <a:pt x="2810" y="7490"/>
                    <a:pt x="2810" y="7550"/>
                    <a:pt x="2822" y="7621"/>
                  </a:cubicBezTo>
                  <a:cubicBezTo>
                    <a:pt x="2858" y="7800"/>
                    <a:pt x="2882" y="8002"/>
                    <a:pt x="2906" y="8192"/>
                  </a:cubicBezTo>
                  <a:cubicBezTo>
                    <a:pt x="2917" y="8395"/>
                    <a:pt x="2929" y="8597"/>
                    <a:pt x="2941" y="8800"/>
                  </a:cubicBezTo>
                  <a:lnTo>
                    <a:pt x="2941" y="8645"/>
                  </a:lnTo>
                  <a:lnTo>
                    <a:pt x="2941" y="8562"/>
                  </a:lnTo>
                  <a:lnTo>
                    <a:pt x="2941" y="8550"/>
                  </a:lnTo>
                  <a:lnTo>
                    <a:pt x="2941" y="8443"/>
                  </a:lnTo>
                  <a:lnTo>
                    <a:pt x="2941" y="8431"/>
                  </a:lnTo>
                  <a:lnTo>
                    <a:pt x="2941" y="8383"/>
                  </a:lnTo>
                  <a:cubicBezTo>
                    <a:pt x="2941" y="8276"/>
                    <a:pt x="2929" y="8192"/>
                    <a:pt x="2929" y="8085"/>
                  </a:cubicBezTo>
                  <a:cubicBezTo>
                    <a:pt x="2929" y="7978"/>
                    <a:pt x="2929" y="7895"/>
                    <a:pt x="2917" y="7788"/>
                  </a:cubicBezTo>
                  <a:cubicBezTo>
                    <a:pt x="2906" y="7597"/>
                    <a:pt x="2882" y="7419"/>
                    <a:pt x="2858" y="7216"/>
                  </a:cubicBezTo>
                  <a:cubicBezTo>
                    <a:pt x="2846" y="7026"/>
                    <a:pt x="2810" y="6835"/>
                    <a:pt x="2787" y="6645"/>
                  </a:cubicBezTo>
                  <a:cubicBezTo>
                    <a:pt x="2763" y="6549"/>
                    <a:pt x="2763" y="6466"/>
                    <a:pt x="2751" y="6371"/>
                  </a:cubicBezTo>
                  <a:cubicBezTo>
                    <a:pt x="2751" y="6287"/>
                    <a:pt x="2739" y="6180"/>
                    <a:pt x="2739" y="6085"/>
                  </a:cubicBezTo>
                  <a:lnTo>
                    <a:pt x="2739" y="5871"/>
                  </a:lnTo>
                  <a:lnTo>
                    <a:pt x="2739" y="5656"/>
                  </a:lnTo>
                  <a:cubicBezTo>
                    <a:pt x="2739" y="5585"/>
                    <a:pt x="2727" y="5514"/>
                    <a:pt x="2727" y="5430"/>
                  </a:cubicBezTo>
                  <a:cubicBezTo>
                    <a:pt x="2703" y="5359"/>
                    <a:pt x="2703" y="5287"/>
                    <a:pt x="2691" y="5216"/>
                  </a:cubicBezTo>
                  <a:lnTo>
                    <a:pt x="2644" y="4942"/>
                  </a:lnTo>
                  <a:cubicBezTo>
                    <a:pt x="2620" y="4859"/>
                    <a:pt x="2608" y="4763"/>
                    <a:pt x="2584" y="4680"/>
                  </a:cubicBezTo>
                  <a:cubicBezTo>
                    <a:pt x="2572" y="4585"/>
                    <a:pt x="2560" y="4478"/>
                    <a:pt x="2525" y="4394"/>
                  </a:cubicBezTo>
                  <a:cubicBezTo>
                    <a:pt x="2525" y="4347"/>
                    <a:pt x="2513" y="4299"/>
                    <a:pt x="2501" y="4263"/>
                  </a:cubicBezTo>
                  <a:lnTo>
                    <a:pt x="2453" y="4085"/>
                  </a:lnTo>
                  <a:cubicBezTo>
                    <a:pt x="2441" y="4049"/>
                    <a:pt x="2429" y="4001"/>
                    <a:pt x="2406" y="3966"/>
                  </a:cubicBezTo>
                  <a:cubicBezTo>
                    <a:pt x="2394" y="3918"/>
                    <a:pt x="2382" y="3882"/>
                    <a:pt x="2370" y="3847"/>
                  </a:cubicBezTo>
                  <a:cubicBezTo>
                    <a:pt x="2346" y="3787"/>
                    <a:pt x="2322" y="3740"/>
                    <a:pt x="2310" y="3680"/>
                  </a:cubicBezTo>
                  <a:lnTo>
                    <a:pt x="2263" y="3549"/>
                  </a:lnTo>
                  <a:cubicBezTo>
                    <a:pt x="2191" y="3382"/>
                    <a:pt x="2132" y="3204"/>
                    <a:pt x="2048" y="3037"/>
                  </a:cubicBezTo>
                  <a:cubicBezTo>
                    <a:pt x="1977" y="2847"/>
                    <a:pt x="1894" y="2668"/>
                    <a:pt x="1810" y="2477"/>
                  </a:cubicBezTo>
                  <a:cubicBezTo>
                    <a:pt x="1774" y="2382"/>
                    <a:pt x="1739" y="2299"/>
                    <a:pt x="1691" y="2204"/>
                  </a:cubicBezTo>
                  <a:cubicBezTo>
                    <a:pt x="1655" y="2120"/>
                    <a:pt x="1620" y="2037"/>
                    <a:pt x="1572" y="1954"/>
                  </a:cubicBezTo>
                  <a:cubicBezTo>
                    <a:pt x="1548" y="1906"/>
                    <a:pt x="1536" y="1858"/>
                    <a:pt x="1501" y="1823"/>
                  </a:cubicBezTo>
                  <a:cubicBezTo>
                    <a:pt x="1477" y="1787"/>
                    <a:pt x="1453" y="1763"/>
                    <a:pt x="1441" y="1727"/>
                  </a:cubicBezTo>
                  <a:cubicBezTo>
                    <a:pt x="1393" y="1656"/>
                    <a:pt x="1358" y="1561"/>
                    <a:pt x="1298" y="1489"/>
                  </a:cubicBezTo>
                  <a:cubicBezTo>
                    <a:pt x="1251" y="1430"/>
                    <a:pt x="1215" y="1382"/>
                    <a:pt x="1179" y="1323"/>
                  </a:cubicBezTo>
                  <a:cubicBezTo>
                    <a:pt x="1155" y="1299"/>
                    <a:pt x="1143" y="1287"/>
                    <a:pt x="1132" y="1251"/>
                  </a:cubicBezTo>
                  <a:cubicBezTo>
                    <a:pt x="1084" y="1204"/>
                    <a:pt x="1060" y="1144"/>
                    <a:pt x="1012" y="1108"/>
                  </a:cubicBezTo>
                  <a:cubicBezTo>
                    <a:pt x="977" y="1061"/>
                    <a:pt x="965" y="1025"/>
                    <a:pt x="941" y="1001"/>
                  </a:cubicBezTo>
                  <a:lnTo>
                    <a:pt x="715" y="727"/>
                  </a:lnTo>
                  <a:cubicBezTo>
                    <a:pt x="679" y="703"/>
                    <a:pt x="655" y="656"/>
                    <a:pt x="620" y="632"/>
                  </a:cubicBezTo>
                  <a:cubicBezTo>
                    <a:pt x="596" y="596"/>
                    <a:pt x="548" y="549"/>
                    <a:pt x="524" y="513"/>
                  </a:cubicBezTo>
                  <a:lnTo>
                    <a:pt x="524" y="525"/>
                  </a:lnTo>
                  <a:lnTo>
                    <a:pt x="501" y="513"/>
                  </a:lnTo>
                  <a:lnTo>
                    <a:pt x="501" y="525"/>
                  </a:lnTo>
                  <a:cubicBezTo>
                    <a:pt x="465" y="477"/>
                    <a:pt x="429" y="430"/>
                    <a:pt x="405" y="394"/>
                  </a:cubicBezTo>
                  <a:cubicBezTo>
                    <a:pt x="370" y="358"/>
                    <a:pt x="346" y="334"/>
                    <a:pt x="322" y="299"/>
                  </a:cubicBezTo>
                  <a:cubicBezTo>
                    <a:pt x="286" y="239"/>
                    <a:pt x="250" y="191"/>
                    <a:pt x="203" y="132"/>
                  </a:cubicBezTo>
                  <a:cubicBezTo>
                    <a:pt x="203" y="120"/>
                    <a:pt x="191" y="108"/>
                    <a:pt x="179" y="96"/>
                  </a:cubicBezTo>
                  <a:cubicBezTo>
                    <a:pt x="179" y="72"/>
                    <a:pt x="167" y="72"/>
                    <a:pt x="167" y="61"/>
                  </a:cubicBezTo>
                  <a:lnTo>
                    <a:pt x="131" y="37"/>
                  </a:lnTo>
                  <a:cubicBezTo>
                    <a:pt x="120" y="37"/>
                    <a:pt x="120" y="13"/>
                    <a:pt x="108" y="13"/>
                  </a:cubicBezTo>
                  <a:cubicBezTo>
                    <a:pt x="84" y="1"/>
                    <a:pt x="84" y="1"/>
                    <a:pt x="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90;p60">
              <a:extLst>
                <a:ext uri="{FF2B5EF4-FFF2-40B4-BE49-F238E27FC236}">
                  <a16:creationId xmlns:a16="http://schemas.microsoft.com/office/drawing/2014/main" id="{14653283-DE91-3343-0DD7-BCE1AAB533EE}"/>
                </a:ext>
              </a:extLst>
            </p:cNvPr>
            <p:cNvSpPr/>
            <p:nvPr/>
          </p:nvSpPr>
          <p:spPr>
            <a:xfrm>
              <a:off x="6693075" y="2838575"/>
              <a:ext cx="34850" cy="87225"/>
            </a:xfrm>
            <a:custGeom>
              <a:avLst/>
              <a:gdLst/>
              <a:ahLst/>
              <a:cxnLst/>
              <a:rect l="l" t="t" r="r" b="b"/>
              <a:pathLst>
                <a:path w="1394" h="3489" extrusionOk="0">
                  <a:moveTo>
                    <a:pt x="25" y="0"/>
                  </a:moveTo>
                  <a:cubicBezTo>
                    <a:pt x="1" y="0"/>
                    <a:pt x="1" y="24"/>
                    <a:pt x="1" y="36"/>
                  </a:cubicBezTo>
                  <a:lnTo>
                    <a:pt x="1" y="48"/>
                  </a:lnTo>
                  <a:lnTo>
                    <a:pt x="25" y="60"/>
                  </a:lnTo>
                  <a:lnTo>
                    <a:pt x="37" y="84"/>
                  </a:lnTo>
                  <a:lnTo>
                    <a:pt x="49" y="96"/>
                  </a:lnTo>
                  <a:lnTo>
                    <a:pt x="84" y="120"/>
                  </a:lnTo>
                  <a:cubicBezTo>
                    <a:pt x="108" y="155"/>
                    <a:pt x="132" y="167"/>
                    <a:pt x="168" y="203"/>
                  </a:cubicBezTo>
                  <a:cubicBezTo>
                    <a:pt x="191" y="227"/>
                    <a:pt x="227" y="239"/>
                    <a:pt x="251" y="274"/>
                  </a:cubicBezTo>
                  <a:cubicBezTo>
                    <a:pt x="275" y="274"/>
                    <a:pt x="287" y="286"/>
                    <a:pt x="299" y="310"/>
                  </a:cubicBezTo>
                  <a:cubicBezTo>
                    <a:pt x="334" y="322"/>
                    <a:pt x="346" y="334"/>
                    <a:pt x="358" y="346"/>
                  </a:cubicBezTo>
                  <a:cubicBezTo>
                    <a:pt x="382" y="358"/>
                    <a:pt x="382" y="381"/>
                    <a:pt x="394" y="393"/>
                  </a:cubicBezTo>
                  <a:cubicBezTo>
                    <a:pt x="418" y="441"/>
                    <a:pt x="430" y="501"/>
                    <a:pt x="465" y="536"/>
                  </a:cubicBezTo>
                  <a:lnTo>
                    <a:pt x="513" y="631"/>
                  </a:lnTo>
                  <a:cubicBezTo>
                    <a:pt x="537" y="691"/>
                    <a:pt x="584" y="762"/>
                    <a:pt x="608" y="834"/>
                  </a:cubicBezTo>
                  <a:cubicBezTo>
                    <a:pt x="644" y="882"/>
                    <a:pt x="656" y="929"/>
                    <a:pt x="692" y="977"/>
                  </a:cubicBezTo>
                  <a:cubicBezTo>
                    <a:pt x="703" y="1001"/>
                    <a:pt x="715" y="1048"/>
                    <a:pt x="727" y="1072"/>
                  </a:cubicBezTo>
                  <a:cubicBezTo>
                    <a:pt x="763" y="1132"/>
                    <a:pt x="787" y="1179"/>
                    <a:pt x="811" y="1227"/>
                  </a:cubicBezTo>
                  <a:cubicBezTo>
                    <a:pt x="822" y="1251"/>
                    <a:pt x="822" y="1286"/>
                    <a:pt x="834" y="1310"/>
                  </a:cubicBezTo>
                  <a:lnTo>
                    <a:pt x="882" y="1501"/>
                  </a:lnTo>
                  <a:cubicBezTo>
                    <a:pt x="894" y="1524"/>
                    <a:pt x="894" y="1572"/>
                    <a:pt x="906" y="1596"/>
                  </a:cubicBezTo>
                  <a:cubicBezTo>
                    <a:pt x="953" y="1763"/>
                    <a:pt x="1001" y="1917"/>
                    <a:pt x="1049" y="2072"/>
                  </a:cubicBezTo>
                  <a:cubicBezTo>
                    <a:pt x="1073" y="2155"/>
                    <a:pt x="1096" y="2215"/>
                    <a:pt x="1108" y="2286"/>
                  </a:cubicBezTo>
                  <a:cubicBezTo>
                    <a:pt x="1120" y="2370"/>
                    <a:pt x="1156" y="2465"/>
                    <a:pt x="1168" y="2548"/>
                  </a:cubicBezTo>
                  <a:cubicBezTo>
                    <a:pt x="1192" y="2703"/>
                    <a:pt x="1239" y="2846"/>
                    <a:pt x="1275" y="3001"/>
                  </a:cubicBezTo>
                  <a:cubicBezTo>
                    <a:pt x="1311" y="3156"/>
                    <a:pt x="1346" y="3322"/>
                    <a:pt x="1394" y="3489"/>
                  </a:cubicBezTo>
                  <a:cubicBezTo>
                    <a:pt x="1358" y="3298"/>
                    <a:pt x="1311" y="3108"/>
                    <a:pt x="1275" y="2906"/>
                  </a:cubicBezTo>
                  <a:cubicBezTo>
                    <a:pt x="1251" y="2775"/>
                    <a:pt x="1227" y="2620"/>
                    <a:pt x="1192" y="2489"/>
                  </a:cubicBezTo>
                  <a:cubicBezTo>
                    <a:pt x="1180" y="2429"/>
                    <a:pt x="1180" y="2382"/>
                    <a:pt x="1168" y="2322"/>
                  </a:cubicBezTo>
                  <a:cubicBezTo>
                    <a:pt x="1168" y="2310"/>
                    <a:pt x="1156" y="2286"/>
                    <a:pt x="1156" y="2263"/>
                  </a:cubicBezTo>
                  <a:cubicBezTo>
                    <a:pt x="1132" y="2179"/>
                    <a:pt x="1108" y="2072"/>
                    <a:pt x="1084" y="1989"/>
                  </a:cubicBezTo>
                  <a:cubicBezTo>
                    <a:pt x="1049" y="1834"/>
                    <a:pt x="1013" y="1667"/>
                    <a:pt x="977" y="1524"/>
                  </a:cubicBezTo>
                  <a:cubicBezTo>
                    <a:pt x="977" y="1477"/>
                    <a:pt x="953" y="1429"/>
                    <a:pt x="942" y="1393"/>
                  </a:cubicBezTo>
                  <a:cubicBezTo>
                    <a:pt x="930" y="1346"/>
                    <a:pt x="906" y="1286"/>
                    <a:pt x="894" y="1239"/>
                  </a:cubicBezTo>
                  <a:cubicBezTo>
                    <a:pt x="882" y="1191"/>
                    <a:pt x="870" y="1155"/>
                    <a:pt x="834" y="1108"/>
                  </a:cubicBezTo>
                  <a:cubicBezTo>
                    <a:pt x="787" y="1012"/>
                    <a:pt x="751" y="941"/>
                    <a:pt x="703" y="858"/>
                  </a:cubicBezTo>
                  <a:cubicBezTo>
                    <a:pt x="680" y="798"/>
                    <a:pt x="644" y="715"/>
                    <a:pt x="608" y="655"/>
                  </a:cubicBezTo>
                  <a:cubicBezTo>
                    <a:pt x="596" y="620"/>
                    <a:pt x="572" y="572"/>
                    <a:pt x="549" y="524"/>
                  </a:cubicBezTo>
                  <a:cubicBezTo>
                    <a:pt x="549" y="512"/>
                    <a:pt x="537" y="512"/>
                    <a:pt x="537" y="501"/>
                  </a:cubicBezTo>
                  <a:cubicBezTo>
                    <a:pt x="513" y="453"/>
                    <a:pt x="489" y="405"/>
                    <a:pt x="465" y="358"/>
                  </a:cubicBezTo>
                  <a:cubicBezTo>
                    <a:pt x="453" y="346"/>
                    <a:pt x="430" y="322"/>
                    <a:pt x="418" y="298"/>
                  </a:cubicBezTo>
                  <a:cubicBezTo>
                    <a:pt x="406" y="286"/>
                    <a:pt x="394" y="286"/>
                    <a:pt x="382" y="274"/>
                  </a:cubicBezTo>
                  <a:cubicBezTo>
                    <a:pt x="346" y="262"/>
                    <a:pt x="334" y="239"/>
                    <a:pt x="311" y="227"/>
                  </a:cubicBezTo>
                  <a:cubicBezTo>
                    <a:pt x="287" y="203"/>
                    <a:pt x="263" y="179"/>
                    <a:pt x="227" y="155"/>
                  </a:cubicBezTo>
                  <a:cubicBezTo>
                    <a:pt x="203" y="120"/>
                    <a:pt x="168" y="108"/>
                    <a:pt x="144" y="84"/>
                  </a:cubicBezTo>
                  <a:cubicBezTo>
                    <a:pt x="120" y="60"/>
                    <a:pt x="108" y="60"/>
                    <a:pt x="96" y="48"/>
                  </a:cubicBezTo>
                  <a:lnTo>
                    <a:pt x="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91;p60">
              <a:extLst>
                <a:ext uri="{FF2B5EF4-FFF2-40B4-BE49-F238E27FC236}">
                  <a16:creationId xmlns:a16="http://schemas.microsoft.com/office/drawing/2014/main" id="{1B309B1E-AC42-248D-D372-7C63579AEB1D}"/>
                </a:ext>
              </a:extLst>
            </p:cNvPr>
            <p:cNvSpPr/>
            <p:nvPr/>
          </p:nvSpPr>
          <p:spPr>
            <a:xfrm>
              <a:off x="6765425" y="2869525"/>
              <a:ext cx="37525" cy="234400"/>
            </a:xfrm>
            <a:custGeom>
              <a:avLst/>
              <a:gdLst/>
              <a:ahLst/>
              <a:cxnLst/>
              <a:rect l="l" t="t" r="r" b="b"/>
              <a:pathLst>
                <a:path w="1501" h="9376" extrusionOk="0">
                  <a:moveTo>
                    <a:pt x="1500" y="1"/>
                  </a:moveTo>
                  <a:lnTo>
                    <a:pt x="1500" y="1"/>
                  </a:lnTo>
                  <a:cubicBezTo>
                    <a:pt x="1477" y="155"/>
                    <a:pt x="1441" y="286"/>
                    <a:pt x="1417" y="417"/>
                  </a:cubicBezTo>
                  <a:lnTo>
                    <a:pt x="1369" y="596"/>
                  </a:lnTo>
                  <a:cubicBezTo>
                    <a:pt x="1334" y="679"/>
                    <a:pt x="1322" y="763"/>
                    <a:pt x="1298" y="834"/>
                  </a:cubicBezTo>
                  <a:cubicBezTo>
                    <a:pt x="1274" y="917"/>
                    <a:pt x="1250" y="1001"/>
                    <a:pt x="1215" y="1072"/>
                  </a:cubicBezTo>
                  <a:cubicBezTo>
                    <a:pt x="1191" y="1156"/>
                    <a:pt x="1179" y="1227"/>
                    <a:pt x="1143" y="1298"/>
                  </a:cubicBezTo>
                  <a:cubicBezTo>
                    <a:pt x="1131" y="1334"/>
                    <a:pt x="1131" y="1358"/>
                    <a:pt x="1119" y="1394"/>
                  </a:cubicBezTo>
                  <a:cubicBezTo>
                    <a:pt x="1096" y="1418"/>
                    <a:pt x="1096" y="1465"/>
                    <a:pt x="1084" y="1489"/>
                  </a:cubicBezTo>
                  <a:cubicBezTo>
                    <a:pt x="1072" y="1572"/>
                    <a:pt x="1036" y="1644"/>
                    <a:pt x="1024" y="1715"/>
                  </a:cubicBezTo>
                  <a:cubicBezTo>
                    <a:pt x="1012" y="1810"/>
                    <a:pt x="976" y="1882"/>
                    <a:pt x="965" y="1965"/>
                  </a:cubicBezTo>
                  <a:cubicBezTo>
                    <a:pt x="917" y="2108"/>
                    <a:pt x="893" y="2251"/>
                    <a:pt x="846" y="2382"/>
                  </a:cubicBezTo>
                  <a:cubicBezTo>
                    <a:pt x="822" y="2465"/>
                    <a:pt x="798" y="2549"/>
                    <a:pt x="774" y="2620"/>
                  </a:cubicBezTo>
                  <a:cubicBezTo>
                    <a:pt x="738" y="2703"/>
                    <a:pt x="726" y="2787"/>
                    <a:pt x="703" y="2858"/>
                  </a:cubicBezTo>
                  <a:cubicBezTo>
                    <a:pt x="655" y="3001"/>
                    <a:pt x="619" y="3144"/>
                    <a:pt x="584" y="3275"/>
                  </a:cubicBezTo>
                  <a:cubicBezTo>
                    <a:pt x="560" y="3323"/>
                    <a:pt x="560" y="3358"/>
                    <a:pt x="548" y="3394"/>
                  </a:cubicBezTo>
                  <a:cubicBezTo>
                    <a:pt x="536" y="3442"/>
                    <a:pt x="536" y="3489"/>
                    <a:pt x="524" y="3537"/>
                  </a:cubicBezTo>
                  <a:cubicBezTo>
                    <a:pt x="500" y="3608"/>
                    <a:pt x="488" y="3668"/>
                    <a:pt x="476" y="3739"/>
                  </a:cubicBezTo>
                  <a:cubicBezTo>
                    <a:pt x="465" y="3775"/>
                    <a:pt x="465" y="3811"/>
                    <a:pt x="441" y="3846"/>
                  </a:cubicBezTo>
                  <a:cubicBezTo>
                    <a:pt x="429" y="3870"/>
                    <a:pt x="429" y="3918"/>
                    <a:pt x="417" y="3965"/>
                  </a:cubicBezTo>
                  <a:cubicBezTo>
                    <a:pt x="417" y="3989"/>
                    <a:pt x="405" y="4037"/>
                    <a:pt x="381" y="4085"/>
                  </a:cubicBezTo>
                  <a:cubicBezTo>
                    <a:pt x="369" y="4108"/>
                    <a:pt x="369" y="4156"/>
                    <a:pt x="357" y="4192"/>
                  </a:cubicBezTo>
                  <a:cubicBezTo>
                    <a:pt x="310" y="4335"/>
                    <a:pt x="250" y="4489"/>
                    <a:pt x="203" y="4632"/>
                  </a:cubicBezTo>
                  <a:cubicBezTo>
                    <a:pt x="191" y="4692"/>
                    <a:pt x="167" y="4763"/>
                    <a:pt x="143" y="4823"/>
                  </a:cubicBezTo>
                  <a:cubicBezTo>
                    <a:pt x="131" y="4870"/>
                    <a:pt x="131" y="4906"/>
                    <a:pt x="119" y="4942"/>
                  </a:cubicBezTo>
                  <a:cubicBezTo>
                    <a:pt x="119" y="4989"/>
                    <a:pt x="107" y="5037"/>
                    <a:pt x="84" y="5073"/>
                  </a:cubicBezTo>
                  <a:cubicBezTo>
                    <a:pt x="84" y="5108"/>
                    <a:pt x="72" y="5156"/>
                    <a:pt x="72" y="5180"/>
                  </a:cubicBezTo>
                  <a:cubicBezTo>
                    <a:pt x="72" y="5228"/>
                    <a:pt x="60" y="5263"/>
                    <a:pt x="60" y="5287"/>
                  </a:cubicBezTo>
                  <a:cubicBezTo>
                    <a:pt x="60" y="5323"/>
                    <a:pt x="48" y="5347"/>
                    <a:pt x="48" y="5382"/>
                  </a:cubicBezTo>
                  <a:cubicBezTo>
                    <a:pt x="24" y="5394"/>
                    <a:pt x="24" y="5406"/>
                    <a:pt x="24" y="5418"/>
                  </a:cubicBezTo>
                  <a:cubicBezTo>
                    <a:pt x="24" y="5466"/>
                    <a:pt x="12" y="5513"/>
                    <a:pt x="12" y="5561"/>
                  </a:cubicBezTo>
                  <a:cubicBezTo>
                    <a:pt x="0" y="5585"/>
                    <a:pt x="0" y="5632"/>
                    <a:pt x="0" y="5656"/>
                  </a:cubicBezTo>
                  <a:lnTo>
                    <a:pt x="0" y="5763"/>
                  </a:lnTo>
                  <a:lnTo>
                    <a:pt x="0" y="5870"/>
                  </a:lnTo>
                  <a:lnTo>
                    <a:pt x="0" y="5990"/>
                  </a:lnTo>
                  <a:lnTo>
                    <a:pt x="0" y="6132"/>
                  </a:lnTo>
                  <a:cubicBezTo>
                    <a:pt x="0" y="6240"/>
                    <a:pt x="12" y="6335"/>
                    <a:pt x="12" y="6418"/>
                  </a:cubicBezTo>
                  <a:cubicBezTo>
                    <a:pt x="12" y="6513"/>
                    <a:pt x="24" y="6597"/>
                    <a:pt x="24" y="6692"/>
                  </a:cubicBezTo>
                  <a:lnTo>
                    <a:pt x="24" y="6906"/>
                  </a:lnTo>
                  <a:lnTo>
                    <a:pt x="24" y="6930"/>
                  </a:lnTo>
                  <a:lnTo>
                    <a:pt x="24" y="7073"/>
                  </a:lnTo>
                  <a:lnTo>
                    <a:pt x="24" y="7168"/>
                  </a:lnTo>
                  <a:cubicBezTo>
                    <a:pt x="12" y="7252"/>
                    <a:pt x="12" y="7347"/>
                    <a:pt x="12" y="7430"/>
                  </a:cubicBezTo>
                  <a:cubicBezTo>
                    <a:pt x="12" y="7502"/>
                    <a:pt x="0" y="7597"/>
                    <a:pt x="12" y="7668"/>
                  </a:cubicBezTo>
                  <a:cubicBezTo>
                    <a:pt x="12" y="7728"/>
                    <a:pt x="24" y="7775"/>
                    <a:pt x="24" y="7835"/>
                  </a:cubicBezTo>
                  <a:cubicBezTo>
                    <a:pt x="48" y="7906"/>
                    <a:pt x="48" y="7978"/>
                    <a:pt x="60" y="8061"/>
                  </a:cubicBezTo>
                  <a:cubicBezTo>
                    <a:pt x="60" y="8121"/>
                    <a:pt x="72" y="8156"/>
                    <a:pt x="72" y="8216"/>
                  </a:cubicBezTo>
                  <a:cubicBezTo>
                    <a:pt x="84" y="8252"/>
                    <a:pt x="84" y="8264"/>
                    <a:pt x="84" y="8299"/>
                  </a:cubicBezTo>
                  <a:cubicBezTo>
                    <a:pt x="107" y="8383"/>
                    <a:pt x="119" y="8490"/>
                    <a:pt x="131" y="8573"/>
                  </a:cubicBezTo>
                  <a:cubicBezTo>
                    <a:pt x="131" y="8657"/>
                    <a:pt x="143" y="8716"/>
                    <a:pt x="167" y="8776"/>
                  </a:cubicBezTo>
                  <a:lnTo>
                    <a:pt x="203" y="9038"/>
                  </a:lnTo>
                  <a:cubicBezTo>
                    <a:pt x="203" y="9097"/>
                    <a:pt x="226" y="9168"/>
                    <a:pt x="238" y="9240"/>
                  </a:cubicBezTo>
                  <a:cubicBezTo>
                    <a:pt x="238" y="9264"/>
                    <a:pt x="250" y="9288"/>
                    <a:pt x="250" y="9299"/>
                  </a:cubicBezTo>
                  <a:cubicBezTo>
                    <a:pt x="250" y="9323"/>
                    <a:pt x="262" y="9323"/>
                    <a:pt x="262" y="9335"/>
                  </a:cubicBezTo>
                  <a:cubicBezTo>
                    <a:pt x="286" y="9347"/>
                    <a:pt x="298" y="9371"/>
                    <a:pt x="310" y="9371"/>
                  </a:cubicBezTo>
                  <a:cubicBezTo>
                    <a:pt x="310" y="9374"/>
                    <a:pt x="311" y="9376"/>
                    <a:pt x="312" y="9376"/>
                  </a:cubicBezTo>
                  <a:cubicBezTo>
                    <a:pt x="315" y="9376"/>
                    <a:pt x="322" y="9365"/>
                    <a:pt x="322" y="9347"/>
                  </a:cubicBezTo>
                  <a:cubicBezTo>
                    <a:pt x="322" y="9347"/>
                    <a:pt x="345" y="9335"/>
                    <a:pt x="345" y="9323"/>
                  </a:cubicBezTo>
                  <a:lnTo>
                    <a:pt x="345" y="9276"/>
                  </a:lnTo>
                  <a:cubicBezTo>
                    <a:pt x="322" y="9228"/>
                    <a:pt x="322" y="9192"/>
                    <a:pt x="310" y="9145"/>
                  </a:cubicBezTo>
                  <a:cubicBezTo>
                    <a:pt x="286" y="9038"/>
                    <a:pt x="262" y="8930"/>
                    <a:pt x="250" y="8835"/>
                  </a:cubicBezTo>
                  <a:lnTo>
                    <a:pt x="203" y="8609"/>
                  </a:lnTo>
                  <a:cubicBezTo>
                    <a:pt x="191" y="8514"/>
                    <a:pt x="191" y="8442"/>
                    <a:pt x="179" y="8359"/>
                  </a:cubicBezTo>
                  <a:cubicBezTo>
                    <a:pt x="167" y="8323"/>
                    <a:pt x="167" y="8311"/>
                    <a:pt x="167" y="8276"/>
                  </a:cubicBezTo>
                  <a:cubicBezTo>
                    <a:pt x="143" y="8252"/>
                    <a:pt x="143" y="8204"/>
                    <a:pt x="143" y="8180"/>
                  </a:cubicBezTo>
                  <a:cubicBezTo>
                    <a:pt x="143" y="8121"/>
                    <a:pt x="131" y="8037"/>
                    <a:pt x="131" y="7966"/>
                  </a:cubicBezTo>
                  <a:cubicBezTo>
                    <a:pt x="119" y="7918"/>
                    <a:pt x="119" y="7859"/>
                    <a:pt x="119" y="7823"/>
                  </a:cubicBezTo>
                  <a:cubicBezTo>
                    <a:pt x="119" y="7777"/>
                    <a:pt x="108" y="7719"/>
                    <a:pt x="107" y="7661"/>
                  </a:cubicBezTo>
                  <a:lnTo>
                    <a:pt x="107" y="7661"/>
                  </a:lnTo>
                  <a:cubicBezTo>
                    <a:pt x="108" y="7580"/>
                    <a:pt x="119" y="7499"/>
                    <a:pt x="119" y="7418"/>
                  </a:cubicBezTo>
                  <a:cubicBezTo>
                    <a:pt x="131" y="7347"/>
                    <a:pt x="131" y="7287"/>
                    <a:pt x="131" y="7204"/>
                  </a:cubicBezTo>
                  <a:lnTo>
                    <a:pt x="131" y="7085"/>
                  </a:lnTo>
                  <a:lnTo>
                    <a:pt x="131" y="6990"/>
                  </a:lnTo>
                  <a:lnTo>
                    <a:pt x="131" y="6942"/>
                  </a:lnTo>
                  <a:cubicBezTo>
                    <a:pt x="131" y="6787"/>
                    <a:pt x="119" y="6656"/>
                    <a:pt x="119" y="6525"/>
                  </a:cubicBezTo>
                  <a:cubicBezTo>
                    <a:pt x="119" y="6406"/>
                    <a:pt x="107" y="6287"/>
                    <a:pt x="107" y="6168"/>
                  </a:cubicBezTo>
                  <a:lnTo>
                    <a:pt x="107" y="6132"/>
                  </a:lnTo>
                  <a:lnTo>
                    <a:pt x="107" y="6061"/>
                  </a:lnTo>
                  <a:lnTo>
                    <a:pt x="107" y="6037"/>
                  </a:lnTo>
                  <a:lnTo>
                    <a:pt x="107" y="6001"/>
                  </a:lnTo>
                  <a:lnTo>
                    <a:pt x="107" y="5990"/>
                  </a:lnTo>
                  <a:lnTo>
                    <a:pt x="107" y="5775"/>
                  </a:lnTo>
                  <a:lnTo>
                    <a:pt x="107" y="5692"/>
                  </a:lnTo>
                  <a:cubicBezTo>
                    <a:pt x="119" y="5656"/>
                    <a:pt x="119" y="5620"/>
                    <a:pt x="119" y="5585"/>
                  </a:cubicBezTo>
                  <a:cubicBezTo>
                    <a:pt x="119" y="5537"/>
                    <a:pt x="131" y="5513"/>
                    <a:pt x="131" y="5466"/>
                  </a:cubicBezTo>
                  <a:cubicBezTo>
                    <a:pt x="131" y="5442"/>
                    <a:pt x="143" y="5394"/>
                    <a:pt x="143" y="5359"/>
                  </a:cubicBezTo>
                  <a:lnTo>
                    <a:pt x="191" y="5144"/>
                  </a:lnTo>
                  <a:cubicBezTo>
                    <a:pt x="191" y="5097"/>
                    <a:pt x="203" y="5049"/>
                    <a:pt x="226" y="5001"/>
                  </a:cubicBezTo>
                  <a:cubicBezTo>
                    <a:pt x="226" y="4978"/>
                    <a:pt x="238" y="4930"/>
                    <a:pt x="250" y="4882"/>
                  </a:cubicBezTo>
                  <a:cubicBezTo>
                    <a:pt x="298" y="4739"/>
                    <a:pt x="357" y="4585"/>
                    <a:pt x="405" y="4442"/>
                  </a:cubicBezTo>
                  <a:cubicBezTo>
                    <a:pt x="429" y="4370"/>
                    <a:pt x="465" y="4311"/>
                    <a:pt x="476" y="4227"/>
                  </a:cubicBezTo>
                  <a:cubicBezTo>
                    <a:pt x="488" y="4204"/>
                    <a:pt x="488" y="4156"/>
                    <a:pt x="500" y="4132"/>
                  </a:cubicBezTo>
                  <a:cubicBezTo>
                    <a:pt x="500" y="4085"/>
                    <a:pt x="524" y="4049"/>
                    <a:pt x="536" y="4013"/>
                  </a:cubicBezTo>
                  <a:cubicBezTo>
                    <a:pt x="548" y="3930"/>
                    <a:pt x="584" y="3846"/>
                    <a:pt x="595" y="3775"/>
                  </a:cubicBezTo>
                  <a:cubicBezTo>
                    <a:pt x="607" y="3692"/>
                    <a:pt x="619" y="3632"/>
                    <a:pt x="643" y="3561"/>
                  </a:cubicBezTo>
                  <a:cubicBezTo>
                    <a:pt x="667" y="3394"/>
                    <a:pt x="715" y="3251"/>
                    <a:pt x="762" y="3096"/>
                  </a:cubicBezTo>
                  <a:cubicBezTo>
                    <a:pt x="822" y="2942"/>
                    <a:pt x="857" y="2787"/>
                    <a:pt x="905" y="2644"/>
                  </a:cubicBezTo>
                  <a:cubicBezTo>
                    <a:pt x="941" y="2561"/>
                    <a:pt x="965" y="2477"/>
                    <a:pt x="976" y="2406"/>
                  </a:cubicBezTo>
                  <a:cubicBezTo>
                    <a:pt x="1000" y="2370"/>
                    <a:pt x="1000" y="2346"/>
                    <a:pt x="1012" y="2311"/>
                  </a:cubicBezTo>
                  <a:cubicBezTo>
                    <a:pt x="1024" y="2287"/>
                    <a:pt x="1024" y="2239"/>
                    <a:pt x="1036" y="2191"/>
                  </a:cubicBezTo>
                  <a:lnTo>
                    <a:pt x="1036" y="2203"/>
                  </a:lnTo>
                  <a:lnTo>
                    <a:pt x="1084" y="2025"/>
                  </a:lnTo>
                  <a:lnTo>
                    <a:pt x="1084" y="2049"/>
                  </a:lnTo>
                  <a:lnTo>
                    <a:pt x="1131" y="1870"/>
                  </a:lnTo>
                  <a:cubicBezTo>
                    <a:pt x="1131" y="1822"/>
                    <a:pt x="1143" y="1763"/>
                    <a:pt x="1155" y="1703"/>
                  </a:cubicBezTo>
                  <a:lnTo>
                    <a:pt x="1155" y="1715"/>
                  </a:lnTo>
                  <a:lnTo>
                    <a:pt x="1203" y="1537"/>
                  </a:lnTo>
                  <a:cubicBezTo>
                    <a:pt x="1215" y="1465"/>
                    <a:pt x="1238" y="1406"/>
                    <a:pt x="1250" y="1346"/>
                  </a:cubicBezTo>
                  <a:cubicBezTo>
                    <a:pt x="1262" y="1275"/>
                    <a:pt x="1274" y="1215"/>
                    <a:pt x="1298" y="1156"/>
                  </a:cubicBezTo>
                  <a:cubicBezTo>
                    <a:pt x="1310" y="1096"/>
                    <a:pt x="1322" y="1013"/>
                    <a:pt x="1334" y="953"/>
                  </a:cubicBezTo>
                  <a:lnTo>
                    <a:pt x="1381" y="739"/>
                  </a:lnTo>
                  <a:cubicBezTo>
                    <a:pt x="1393" y="679"/>
                    <a:pt x="1393" y="632"/>
                    <a:pt x="1417" y="584"/>
                  </a:cubicBezTo>
                  <a:cubicBezTo>
                    <a:pt x="1417" y="560"/>
                    <a:pt x="1429" y="513"/>
                    <a:pt x="1429" y="477"/>
                  </a:cubicBezTo>
                  <a:cubicBezTo>
                    <a:pt x="1453" y="322"/>
                    <a:pt x="1488" y="167"/>
                    <a:pt x="15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92;p60">
              <a:extLst>
                <a:ext uri="{FF2B5EF4-FFF2-40B4-BE49-F238E27FC236}">
                  <a16:creationId xmlns:a16="http://schemas.microsoft.com/office/drawing/2014/main" id="{E8A20B86-3B41-3024-C7F9-D0905BDF6157}"/>
                </a:ext>
              </a:extLst>
            </p:cNvPr>
            <p:cNvSpPr/>
            <p:nvPr/>
          </p:nvSpPr>
          <p:spPr>
            <a:xfrm>
              <a:off x="6789825" y="2894825"/>
              <a:ext cx="34250" cy="105400"/>
            </a:xfrm>
            <a:custGeom>
              <a:avLst/>
              <a:gdLst/>
              <a:ahLst/>
              <a:cxnLst/>
              <a:rect l="l" t="t" r="r" b="b"/>
              <a:pathLst>
                <a:path w="1370" h="4216" extrusionOk="0">
                  <a:moveTo>
                    <a:pt x="1370" y="1"/>
                  </a:moveTo>
                  <a:lnTo>
                    <a:pt x="1370" y="1"/>
                  </a:lnTo>
                  <a:cubicBezTo>
                    <a:pt x="1368" y="12"/>
                    <a:pt x="1367" y="23"/>
                    <a:pt x="1365" y="34"/>
                  </a:cubicBezTo>
                  <a:lnTo>
                    <a:pt x="1365" y="34"/>
                  </a:lnTo>
                  <a:cubicBezTo>
                    <a:pt x="1368" y="26"/>
                    <a:pt x="1370" y="15"/>
                    <a:pt x="1370" y="1"/>
                  </a:cubicBezTo>
                  <a:close/>
                  <a:moveTo>
                    <a:pt x="1365" y="34"/>
                  </a:moveTo>
                  <a:cubicBezTo>
                    <a:pt x="1362" y="46"/>
                    <a:pt x="1358" y="53"/>
                    <a:pt x="1358" y="60"/>
                  </a:cubicBezTo>
                  <a:lnTo>
                    <a:pt x="1358" y="90"/>
                  </a:lnTo>
                  <a:lnTo>
                    <a:pt x="1358" y="90"/>
                  </a:lnTo>
                  <a:cubicBezTo>
                    <a:pt x="1360" y="72"/>
                    <a:pt x="1363" y="53"/>
                    <a:pt x="1365" y="34"/>
                  </a:cubicBezTo>
                  <a:close/>
                  <a:moveTo>
                    <a:pt x="1358" y="90"/>
                  </a:moveTo>
                  <a:lnTo>
                    <a:pt x="1358" y="90"/>
                  </a:lnTo>
                  <a:cubicBezTo>
                    <a:pt x="1357" y="93"/>
                    <a:pt x="1357" y="97"/>
                    <a:pt x="1356" y="101"/>
                  </a:cubicBezTo>
                  <a:lnTo>
                    <a:pt x="1356" y="101"/>
                  </a:lnTo>
                  <a:cubicBezTo>
                    <a:pt x="1357" y="99"/>
                    <a:pt x="1357" y="97"/>
                    <a:pt x="1358" y="96"/>
                  </a:cubicBezTo>
                  <a:lnTo>
                    <a:pt x="1358" y="90"/>
                  </a:lnTo>
                  <a:close/>
                  <a:moveTo>
                    <a:pt x="1356" y="101"/>
                  </a:moveTo>
                  <a:lnTo>
                    <a:pt x="1356" y="101"/>
                  </a:lnTo>
                  <a:cubicBezTo>
                    <a:pt x="1333" y="170"/>
                    <a:pt x="1310" y="241"/>
                    <a:pt x="1298" y="322"/>
                  </a:cubicBezTo>
                  <a:cubicBezTo>
                    <a:pt x="1286" y="394"/>
                    <a:pt x="1274" y="453"/>
                    <a:pt x="1251" y="513"/>
                  </a:cubicBezTo>
                  <a:cubicBezTo>
                    <a:pt x="1239" y="537"/>
                    <a:pt x="1227" y="584"/>
                    <a:pt x="1215" y="632"/>
                  </a:cubicBezTo>
                  <a:cubicBezTo>
                    <a:pt x="1191" y="656"/>
                    <a:pt x="1191" y="691"/>
                    <a:pt x="1179" y="715"/>
                  </a:cubicBezTo>
                  <a:cubicBezTo>
                    <a:pt x="1167" y="763"/>
                    <a:pt x="1155" y="798"/>
                    <a:pt x="1132" y="834"/>
                  </a:cubicBezTo>
                  <a:cubicBezTo>
                    <a:pt x="1120" y="870"/>
                    <a:pt x="1120" y="894"/>
                    <a:pt x="1108" y="929"/>
                  </a:cubicBezTo>
                  <a:cubicBezTo>
                    <a:pt x="1096" y="953"/>
                    <a:pt x="1072" y="1001"/>
                    <a:pt x="1060" y="1048"/>
                  </a:cubicBezTo>
                  <a:cubicBezTo>
                    <a:pt x="1048" y="1084"/>
                    <a:pt x="1036" y="1120"/>
                    <a:pt x="1013" y="1168"/>
                  </a:cubicBezTo>
                  <a:cubicBezTo>
                    <a:pt x="989" y="1239"/>
                    <a:pt x="977" y="1299"/>
                    <a:pt x="941" y="1358"/>
                  </a:cubicBezTo>
                  <a:cubicBezTo>
                    <a:pt x="929" y="1406"/>
                    <a:pt x="893" y="1465"/>
                    <a:pt x="882" y="1501"/>
                  </a:cubicBezTo>
                  <a:cubicBezTo>
                    <a:pt x="822" y="1656"/>
                    <a:pt x="762" y="1787"/>
                    <a:pt x="703" y="1941"/>
                  </a:cubicBezTo>
                  <a:cubicBezTo>
                    <a:pt x="679" y="2001"/>
                    <a:pt x="655" y="2061"/>
                    <a:pt x="632" y="2120"/>
                  </a:cubicBezTo>
                  <a:cubicBezTo>
                    <a:pt x="596" y="2203"/>
                    <a:pt x="560" y="2311"/>
                    <a:pt x="524" y="2394"/>
                  </a:cubicBezTo>
                  <a:cubicBezTo>
                    <a:pt x="477" y="2549"/>
                    <a:pt x="417" y="2692"/>
                    <a:pt x="381" y="2846"/>
                  </a:cubicBezTo>
                  <a:cubicBezTo>
                    <a:pt x="346" y="2918"/>
                    <a:pt x="334" y="2977"/>
                    <a:pt x="298" y="3049"/>
                  </a:cubicBezTo>
                  <a:cubicBezTo>
                    <a:pt x="274" y="3120"/>
                    <a:pt x="262" y="3168"/>
                    <a:pt x="239" y="3227"/>
                  </a:cubicBezTo>
                  <a:lnTo>
                    <a:pt x="155" y="3549"/>
                  </a:lnTo>
                  <a:cubicBezTo>
                    <a:pt x="143" y="3573"/>
                    <a:pt x="120" y="3585"/>
                    <a:pt x="120" y="3620"/>
                  </a:cubicBezTo>
                  <a:cubicBezTo>
                    <a:pt x="120" y="3656"/>
                    <a:pt x="108" y="3668"/>
                    <a:pt x="108" y="3692"/>
                  </a:cubicBezTo>
                  <a:cubicBezTo>
                    <a:pt x="96" y="3787"/>
                    <a:pt x="60" y="3858"/>
                    <a:pt x="48" y="3930"/>
                  </a:cubicBezTo>
                  <a:cubicBezTo>
                    <a:pt x="48" y="3977"/>
                    <a:pt x="36" y="4037"/>
                    <a:pt x="24" y="4085"/>
                  </a:cubicBezTo>
                  <a:cubicBezTo>
                    <a:pt x="24" y="4096"/>
                    <a:pt x="0" y="4120"/>
                    <a:pt x="0" y="4144"/>
                  </a:cubicBezTo>
                  <a:cubicBezTo>
                    <a:pt x="0" y="4168"/>
                    <a:pt x="0" y="4204"/>
                    <a:pt x="24" y="4216"/>
                  </a:cubicBezTo>
                  <a:cubicBezTo>
                    <a:pt x="36" y="4192"/>
                    <a:pt x="36" y="4168"/>
                    <a:pt x="60" y="4108"/>
                  </a:cubicBezTo>
                  <a:cubicBezTo>
                    <a:pt x="60" y="4096"/>
                    <a:pt x="84" y="4085"/>
                    <a:pt x="84" y="4073"/>
                  </a:cubicBezTo>
                  <a:cubicBezTo>
                    <a:pt x="96" y="4025"/>
                    <a:pt x="108" y="3966"/>
                    <a:pt x="120" y="3918"/>
                  </a:cubicBezTo>
                  <a:cubicBezTo>
                    <a:pt x="143" y="3846"/>
                    <a:pt x="167" y="3775"/>
                    <a:pt x="179" y="3692"/>
                  </a:cubicBezTo>
                  <a:cubicBezTo>
                    <a:pt x="179" y="3668"/>
                    <a:pt x="203" y="3656"/>
                    <a:pt x="203" y="3620"/>
                  </a:cubicBezTo>
                  <a:lnTo>
                    <a:pt x="203" y="3596"/>
                  </a:lnTo>
                  <a:cubicBezTo>
                    <a:pt x="203" y="3573"/>
                    <a:pt x="215" y="3549"/>
                    <a:pt x="215" y="3537"/>
                  </a:cubicBezTo>
                  <a:cubicBezTo>
                    <a:pt x="274" y="3370"/>
                    <a:pt x="310" y="3204"/>
                    <a:pt x="381" y="3037"/>
                  </a:cubicBezTo>
                  <a:cubicBezTo>
                    <a:pt x="417" y="2942"/>
                    <a:pt x="453" y="2823"/>
                    <a:pt x="489" y="2715"/>
                  </a:cubicBezTo>
                  <a:cubicBezTo>
                    <a:pt x="536" y="2608"/>
                    <a:pt x="572" y="2525"/>
                    <a:pt x="596" y="2430"/>
                  </a:cubicBezTo>
                  <a:lnTo>
                    <a:pt x="739" y="2072"/>
                  </a:lnTo>
                  <a:cubicBezTo>
                    <a:pt x="751" y="2025"/>
                    <a:pt x="774" y="1989"/>
                    <a:pt x="798" y="1941"/>
                  </a:cubicBezTo>
                  <a:cubicBezTo>
                    <a:pt x="810" y="1894"/>
                    <a:pt x="834" y="1846"/>
                    <a:pt x="858" y="1810"/>
                  </a:cubicBezTo>
                  <a:cubicBezTo>
                    <a:pt x="882" y="1751"/>
                    <a:pt x="917" y="1668"/>
                    <a:pt x="941" y="1596"/>
                  </a:cubicBezTo>
                  <a:cubicBezTo>
                    <a:pt x="953" y="1549"/>
                    <a:pt x="989" y="1513"/>
                    <a:pt x="1001" y="1465"/>
                  </a:cubicBezTo>
                  <a:cubicBezTo>
                    <a:pt x="1013" y="1429"/>
                    <a:pt x="1013" y="1418"/>
                    <a:pt x="1036" y="1394"/>
                  </a:cubicBezTo>
                  <a:cubicBezTo>
                    <a:pt x="1048" y="1346"/>
                    <a:pt x="1060" y="1287"/>
                    <a:pt x="1072" y="1239"/>
                  </a:cubicBezTo>
                  <a:cubicBezTo>
                    <a:pt x="1096" y="1215"/>
                    <a:pt x="1096" y="1191"/>
                    <a:pt x="1108" y="1168"/>
                  </a:cubicBezTo>
                  <a:lnTo>
                    <a:pt x="1155" y="1037"/>
                  </a:lnTo>
                  <a:cubicBezTo>
                    <a:pt x="1167" y="989"/>
                    <a:pt x="1167" y="953"/>
                    <a:pt x="1179" y="929"/>
                  </a:cubicBezTo>
                  <a:cubicBezTo>
                    <a:pt x="1191" y="882"/>
                    <a:pt x="1191" y="858"/>
                    <a:pt x="1215" y="810"/>
                  </a:cubicBezTo>
                  <a:cubicBezTo>
                    <a:pt x="1227" y="775"/>
                    <a:pt x="1227" y="739"/>
                    <a:pt x="1239" y="703"/>
                  </a:cubicBezTo>
                  <a:cubicBezTo>
                    <a:pt x="1251" y="679"/>
                    <a:pt x="1251" y="632"/>
                    <a:pt x="1274" y="584"/>
                  </a:cubicBezTo>
                  <a:cubicBezTo>
                    <a:pt x="1274" y="560"/>
                    <a:pt x="1286" y="525"/>
                    <a:pt x="1286" y="501"/>
                  </a:cubicBezTo>
                  <a:cubicBezTo>
                    <a:pt x="1298" y="453"/>
                    <a:pt x="1298" y="406"/>
                    <a:pt x="1310" y="358"/>
                  </a:cubicBezTo>
                  <a:cubicBezTo>
                    <a:pt x="1310" y="334"/>
                    <a:pt x="1334" y="286"/>
                    <a:pt x="1334" y="263"/>
                  </a:cubicBezTo>
                  <a:cubicBezTo>
                    <a:pt x="1341" y="203"/>
                    <a:pt x="1349" y="153"/>
                    <a:pt x="1356" y="1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93;p60">
              <a:extLst>
                <a:ext uri="{FF2B5EF4-FFF2-40B4-BE49-F238E27FC236}">
                  <a16:creationId xmlns:a16="http://schemas.microsoft.com/office/drawing/2014/main" id="{8952D4D8-0519-B8B8-9863-8E313E985892}"/>
                </a:ext>
              </a:extLst>
            </p:cNvPr>
            <p:cNvSpPr/>
            <p:nvPr/>
          </p:nvSpPr>
          <p:spPr>
            <a:xfrm>
              <a:off x="6812750" y="2915375"/>
              <a:ext cx="86050" cy="218500"/>
            </a:xfrm>
            <a:custGeom>
              <a:avLst/>
              <a:gdLst/>
              <a:ahLst/>
              <a:cxnLst/>
              <a:rect l="l" t="t" r="r" b="b"/>
              <a:pathLst>
                <a:path w="3442" h="8740" extrusionOk="0">
                  <a:moveTo>
                    <a:pt x="3441" y="0"/>
                  </a:moveTo>
                  <a:cubicBezTo>
                    <a:pt x="3421" y="43"/>
                    <a:pt x="3402" y="87"/>
                    <a:pt x="3382" y="130"/>
                  </a:cubicBezTo>
                  <a:lnTo>
                    <a:pt x="3382" y="130"/>
                  </a:lnTo>
                  <a:cubicBezTo>
                    <a:pt x="3405" y="88"/>
                    <a:pt x="3424" y="45"/>
                    <a:pt x="3441" y="0"/>
                  </a:cubicBezTo>
                  <a:close/>
                  <a:moveTo>
                    <a:pt x="3382" y="130"/>
                  </a:moveTo>
                  <a:cubicBezTo>
                    <a:pt x="3358" y="177"/>
                    <a:pt x="3330" y="224"/>
                    <a:pt x="3298" y="274"/>
                  </a:cubicBezTo>
                  <a:cubicBezTo>
                    <a:pt x="3120" y="572"/>
                    <a:pt x="2941" y="846"/>
                    <a:pt x="2751" y="1119"/>
                  </a:cubicBezTo>
                  <a:lnTo>
                    <a:pt x="2608" y="1298"/>
                  </a:lnTo>
                  <a:cubicBezTo>
                    <a:pt x="2572" y="1358"/>
                    <a:pt x="2512" y="1429"/>
                    <a:pt x="2465" y="1489"/>
                  </a:cubicBezTo>
                  <a:cubicBezTo>
                    <a:pt x="2370" y="1608"/>
                    <a:pt x="2274" y="1739"/>
                    <a:pt x="2179" y="1858"/>
                  </a:cubicBezTo>
                  <a:lnTo>
                    <a:pt x="1870" y="2262"/>
                  </a:lnTo>
                  <a:lnTo>
                    <a:pt x="1560" y="2667"/>
                  </a:lnTo>
                  <a:cubicBezTo>
                    <a:pt x="1548" y="2691"/>
                    <a:pt x="1524" y="2715"/>
                    <a:pt x="1512" y="2727"/>
                  </a:cubicBezTo>
                  <a:cubicBezTo>
                    <a:pt x="1514" y="2727"/>
                    <a:pt x="1515" y="2727"/>
                    <a:pt x="1516" y="2726"/>
                  </a:cubicBezTo>
                  <a:lnTo>
                    <a:pt x="1516" y="2726"/>
                  </a:lnTo>
                  <a:cubicBezTo>
                    <a:pt x="1511" y="2734"/>
                    <a:pt x="1509" y="2743"/>
                    <a:pt x="1500" y="2751"/>
                  </a:cubicBezTo>
                  <a:cubicBezTo>
                    <a:pt x="1502" y="2751"/>
                    <a:pt x="1503" y="2750"/>
                    <a:pt x="1504" y="2750"/>
                  </a:cubicBezTo>
                  <a:lnTo>
                    <a:pt x="1504" y="2750"/>
                  </a:lnTo>
                  <a:cubicBezTo>
                    <a:pt x="1434" y="2842"/>
                    <a:pt x="1355" y="2934"/>
                    <a:pt x="1298" y="3036"/>
                  </a:cubicBezTo>
                  <a:cubicBezTo>
                    <a:pt x="1274" y="3096"/>
                    <a:pt x="1239" y="3144"/>
                    <a:pt x="1215" y="3191"/>
                  </a:cubicBezTo>
                  <a:cubicBezTo>
                    <a:pt x="1179" y="3251"/>
                    <a:pt x="1155" y="3286"/>
                    <a:pt x="1119" y="3346"/>
                  </a:cubicBezTo>
                  <a:cubicBezTo>
                    <a:pt x="1096" y="3394"/>
                    <a:pt x="1084" y="3441"/>
                    <a:pt x="1048" y="3489"/>
                  </a:cubicBezTo>
                  <a:cubicBezTo>
                    <a:pt x="1024" y="3525"/>
                    <a:pt x="1000" y="3584"/>
                    <a:pt x="977" y="3632"/>
                  </a:cubicBezTo>
                  <a:cubicBezTo>
                    <a:pt x="929" y="3727"/>
                    <a:pt x="881" y="3810"/>
                    <a:pt x="858" y="3906"/>
                  </a:cubicBezTo>
                  <a:cubicBezTo>
                    <a:pt x="798" y="4060"/>
                    <a:pt x="738" y="4227"/>
                    <a:pt x="691" y="4394"/>
                  </a:cubicBezTo>
                  <a:cubicBezTo>
                    <a:pt x="631" y="4572"/>
                    <a:pt x="596" y="4727"/>
                    <a:pt x="536" y="4918"/>
                  </a:cubicBezTo>
                  <a:cubicBezTo>
                    <a:pt x="488" y="5060"/>
                    <a:pt x="441" y="5191"/>
                    <a:pt x="393" y="5346"/>
                  </a:cubicBezTo>
                  <a:cubicBezTo>
                    <a:pt x="357" y="5453"/>
                    <a:pt x="322" y="5549"/>
                    <a:pt x="286" y="5656"/>
                  </a:cubicBezTo>
                  <a:cubicBezTo>
                    <a:pt x="286" y="5668"/>
                    <a:pt x="274" y="5703"/>
                    <a:pt x="274" y="5715"/>
                  </a:cubicBezTo>
                  <a:cubicBezTo>
                    <a:pt x="262" y="5775"/>
                    <a:pt x="250" y="5822"/>
                    <a:pt x="238" y="5882"/>
                  </a:cubicBezTo>
                  <a:cubicBezTo>
                    <a:pt x="215" y="5941"/>
                    <a:pt x="203" y="5989"/>
                    <a:pt x="191" y="6025"/>
                  </a:cubicBezTo>
                  <a:cubicBezTo>
                    <a:pt x="191" y="6061"/>
                    <a:pt x="179" y="6084"/>
                    <a:pt x="179" y="6120"/>
                  </a:cubicBezTo>
                  <a:cubicBezTo>
                    <a:pt x="143" y="6203"/>
                    <a:pt x="131" y="6299"/>
                    <a:pt x="119" y="6382"/>
                  </a:cubicBezTo>
                  <a:cubicBezTo>
                    <a:pt x="96" y="6465"/>
                    <a:pt x="84" y="6549"/>
                    <a:pt x="72" y="6620"/>
                  </a:cubicBezTo>
                  <a:lnTo>
                    <a:pt x="24" y="6894"/>
                  </a:lnTo>
                  <a:cubicBezTo>
                    <a:pt x="12" y="6953"/>
                    <a:pt x="0" y="7001"/>
                    <a:pt x="0" y="7061"/>
                  </a:cubicBezTo>
                  <a:lnTo>
                    <a:pt x="0" y="7215"/>
                  </a:lnTo>
                  <a:cubicBezTo>
                    <a:pt x="0" y="7275"/>
                    <a:pt x="12" y="7334"/>
                    <a:pt x="12" y="7394"/>
                  </a:cubicBezTo>
                  <a:cubicBezTo>
                    <a:pt x="12" y="7442"/>
                    <a:pt x="24" y="7501"/>
                    <a:pt x="24" y="7561"/>
                  </a:cubicBezTo>
                  <a:cubicBezTo>
                    <a:pt x="36" y="7656"/>
                    <a:pt x="36" y="7739"/>
                    <a:pt x="60" y="7835"/>
                  </a:cubicBezTo>
                  <a:cubicBezTo>
                    <a:pt x="72" y="7930"/>
                    <a:pt x="72" y="8025"/>
                    <a:pt x="84" y="8132"/>
                  </a:cubicBezTo>
                  <a:cubicBezTo>
                    <a:pt x="84" y="8156"/>
                    <a:pt x="96" y="8204"/>
                    <a:pt x="96" y="8227"/>
                  </a:cubicBezTo>
                  <a:cubicBezTo>
                    <a:pt x="119" y="8275"/>
                    <a:pt x="119" y="8335"/>
                    <a:pt x="131" y="8394"/>
                  </a:cubicBezTo>
                  <a:cubicBezTo>
                    <a:pt x="143" y="8466"/>
                    <a:pt x="155" y="8525"/>
                    <a:pt x="167" y="8585"/>
                  </a:cubicBezTo>
                  <a:cubicBezTo>
                    <a:pt x="191" y="8632"/>
                    <a:pt x="215" y="8692"/>
                    <a:pt x="238" y="8739"/>
                  </a:cubicBezTo>
                  <a:cubicBezTo>
                    <a:pt x="238" y="8680"/>
                    <a:pt x="215" y="8632"/>
                    <a:pt x="215" y="8549"/>
                  </a:cubicBezTo>
                  <a:cubicBezTo>
                    <a:pt x="215" y="8501"/>
                    <a:pt x="203" y="8442"/>
                    <a:pt x="203" y="8394"/>
                  </a:cubicBezTo>
                  <a:cubicBezTo>
                    <a:pt x="203" y="8335"/>
                    <a:pt x="191" y="8287"/>
                    <a:pt x="191" y="8227"/>
                  </a:cubicBezTo>
                  <a:cubicBezTo>
                    <a:pt x="191" y="8192"/>
                    <a:pt x="179" y="8132"/>
                    <a:pt x="179" y="8085"/>
                  </a:cubicBezTo>
                  <a:cubicBezTo>
                    <a:pt x="179" y="8025"/>
                    <a:pt x="155" y="7954"/>
                    <a:pt x="155" y="7894"/>
                  </a:cubicBezTo>
                  <a:cubicBezTo>
                    <a:pt x="143" y="7787"/>
                    <a:pt x="143" y="7692"/>
                    <a:pt x="131" y="7596"/>
                  </a:cubicBezTo>
                  <a:cubicBezTo>
                    <a:pt x="119" y="7454"/>
                    <a:pt x="96" y="7334"/>
                    <a:pt x="96" y="7215"/>
                  </a:cubicBezTo>
                  <a:lnTo>
                    <a:pt x="96" y="7061"/>
                  </a:lnTo>
                  <a:cubicBezTo>
                    <a:pt x="96" y="7037"/>
                    <a:pt x="119" y="7013"/>
                    <a:pt x="119" y="6977"/>
                  </a:cubicBezTo>
                  <a:cubicBezTo>
                    <a:pt x="131" y="6882"/>
                    <a:pt x="179" y="6787"/>
                    <a:pt x="203" y="6680"/>
                  </a:cubicBezTo>
                  <a:cubicBezTo>
                    <a:pt x="215" y="6608"/>
                    <a:pt x="250" y="6525"/>
                    <a:pt x="262" y="6442"/>
                  </a:cubicBezTo>
                  <a:lnTo>
                    <a:pt x="262" y="6465"/>
                  </a:lnTo>
                  <a:cubicBezTo>
                    <a:pt x="274" y="6406"/>
                    <a:pt x="298" y="6358"/>
                    <a:pt x="310" y="6299"/>
                  </a:cubicBezTo>
                  <a:cubicBezTo>
                    <a:pt x="334" y="6192"/>
                    <a:pt x="357" y="6084"/>
                    <a:pt x="381" y="6001"/>
                  </a:cubicBezTo>
                  <a:cubicBezTo>
                    <a:pt x="417" y="5906"/>
                    <a:pt x="441" y="5811"/>
                    <a:pt x="477" y="5703"/>
                  </a:cubicBezTo>
                  <a:cubicBezTo>
                    <a:pt x="477" y="5691"/>
                    <a:pt x="488" y="5656"/>
                    <a:pt x="488" y="5644"/>
                  </a:cubicBezTo>
                  <a:cubicBezTo>
                    <a:pt x="500" y="5596"/>
                    <a:pt x="536" y="5537"/>
                    <a:pt x="548" y="5477"/>
                  </a:cubicBezTo>
                  <a:cubicBezTo>
                    <a:pt x="596" y="5334"/>
                    <a:pt x="655" y="5168"/>
                    <a:pt x="715" y="5001"/>
                  </a:cubicBezTo>
                  <a:cubicBezTo>
                    <a:pt x="762" y="4834"/>
                    <a:pt x="810" y="4691"/>
                    <a:pt x="869" y="4525"/>
                  </a:cubicBezTo>
                  <a:cubicBezTo>
                    <a:pt x="905" y="4441"/>
                    <a:pt x="929" y="4346"/>
                    <a:pt x="965" y="4275"/>
                  </a:cubicBezTo>
                  <a:cubicBezTo>
                    <a:pt x="988" y="4203"/>
                    <a:pt x="1024" y="4108"/>
                    <a:pt x="1048" y="4036"/>
                  </a:cubicBezTo>
                  <a:cubicBezTo>
                    <a:pt x="1084" y="3989"/>
                    <a:pt x="1096" y="3941"/>
                    <a:pt x="1108" y="3906"/>
                  </a:cubicBezTo>
                  <a:cubicBezTo>
                    <a:pt x="1119" y="3870"/>
                    <a:pt x="1143" y="3822"/>
                    <a:pt x="1155" y="3798"/>
                  </a:cubicBezTo>
                  <a:cubicBezTo>
                    <a:pt x="1179" y="3727"/>
                    <a:pt x="1215" y="3644"/>
                    <a:pt x="1262" y="3572"/>
                  </a:cubicBezTo>
                  <a:cubicBezTo>
                    <a:pt x="1286" y="3514"/>
                    <a:pt x="1321" y="3467"/>
                    <a:pt x="1344" y="3409"/>
                  </a:cubicBezTo>
                  <a:lnTo>
                    <a:pt x="1344" y="3409"/>
                  </a:lnTo>
                  <a:cubicBezTo>
                    <a:pt x="1367" y="3365"/>
                    <a:pt x="1397" y="3315"/>
                    <a:pt x="1417" y="3274"/>
                  </a:cubicBezTo>
                  <a:cubicBezTo>
                    <a:pt x="1453" y="3215"/>
                    <a:pt x="1500" y="3155"/>
                    <a:pt x="1524" y="3096"/>
                  </a:cubicBezTo>
                  <a:cubicBezTo>
                    <a:pt x="1584" y="2989"/>
                    <a:pt x="1655" y="2893"/>
                    <a:pt x="1739" y="2786"/>
                  </a:cubicBezTo>
                  <a:cubicBezTo>
                    <a:pt x="1762" y="2751"/>
                    <a:pt x="1786" y="2739"/>
                    <a:pt x="1798" y="2715"/>
                  </a:cubicBezTo>
                  <a:lnTo>
                    <a:pt x="2108" y="2310"/>
                  </a:lnTo>
                  <a:cubicBezTo>
                    <a:pt x="2215" y="2179"/>
                    <a:pt x="2310" y="2024"/>
                    <a:pt x="2417" y="1893"/>
                  </a:cubicBezTo>
                  <a:cubicBezTo>
                    <a:pt x="2524" y="1762"/>
                    <a:pt x="2632" y="1620"/>
                    <a:pt x="2715" y="1477"/>
                  </a:cubicBezTo>
                  <a:cubicBezTo>
                    <a:pt x="2810" y="1346"/>
                    <a:pt x="2893" y="1191"/>
                    <a:pt x="2965" y="1048"/>
                  </a:cubicBezTo>
                  <a:lnTo>
                    <a:pt x="3013" y="953"/>
                  </a:lnTo>
                  <a:cubicBezTo>
                    <a:pt x="3146" y="686"/>
                    <a:pt x="3262" y="402"/>
                    <a:pt x="338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94;p60">
              <a:extLst>
                <a:ext uri="{FF2B5EF4-FFF2-40B4-BE49-F238E27FC236}">
                  <a16:creationId xmlns:a16="http://schemas.microsoft.com/office/drawing/2014/main" id="{2F28AF19-4E7D-D1E1-B132-C8A916513117}"/>
                </a:ext>
              </a:extLst>
            </p:cNvPr>
            <p:cNvSpPr/>
            <p:nvPr/>
          </p:nvSpPr>
          <p:spPr>
            <a:xfrm>
              <a:off x="6878525" y="2943650"/>
              <a:ext cx="26525" cy="53900"/>
            </a:xfrm>
            <a:custGeom>
              <a:avLst/>
              <a:gdLst/>
              <a:ahLst/>
              <a:cxnLst/>
              <a:rect l="l" t="t" r="r" b="b"/>
              <a:pathLst>
                <a:path w="1061" h="2156" extrusionOk="0">
                  <a:moveTo>
                    <a:pt x="1060" y="0"/>
                  </a:moveTo>
                  <a:cubicBezTo>
                    <a:pt x="1024" y="36"/>
                    <a:pt x="1001" y="60"/>
                    <a:pt x="977" y="96"/>
                  </a:cubicBezTo>
                  <a:lnTo>
                    <a:pt x="977" y="108"/>
                  </a:lnTo>
                  <a:cubicBezTo>
                    <a:pt x="965" y="131"/>
                    <a:pt x="953" y="155"/>
                    <a:pt x="941" y="167"/>
                  </a:cubicBezTo>
                  <a:cubicBezTo>
                    <a:pt x="917" y="191"/>
                    <a:pt x="905" y="227"/>
                    <a:pt x="882" y="250"/>
                  </a:cubicBezTo>
                  <a:cubicBezTo>
                    <a:pt x="858" y="286"/>
                    <a:pt x="858" y="298"/>
                    <a:pt x="846" y="310"/>
                  </a:cubicBezTo>
                  <a:cubicBezTo>
                    <a:pt x="834" y="322"/>
                    <a:pt x="834" y="346"/>
                    <a:pt x="810" y="358"/>
                  </a:cubicBezTo>
                  <a:cubicBezTo>
                    <a:pt x="774" y="417"/>
                    <a:pt x="739" y="477"/>
                    <a:pt x="715" y="536"/>
                  </a:cubicBezTo>
                  <a:cubicBezTo>
                    <a:pt x="632" y="655"/>
                    <a:pt x="584" y="786"/>
                    <a:pt x="513" y="905"/>
                  </a:cubicBezTo>
                  <a:lnTo>
                    <a:pt x="382" y="1179"/>
                  </a:lnTo>
                  <a:cubicBezTo>
                    <a:pt x="358" y="1239"/>
                    <a:pt x="322" y="1310"/>
                    <a:pt x="298" y="1370"/>
                  </a:cubicBezTo>
                  <a:cubicBezTo>
                    <a:pt x="298" y="1405"/>
                    <a:pt x="274" y="1417"/>
                    <a:pt x="262" y="1441"/>
                  </a:cubicBezTo>
                  <a:cubicBezTo>
                    <a:pt x="251" y="1501"/>
                    <a:pt x="215" y="1548"/>
                    <a:pt x="191" y="1608"/>
                  </a:cubicBezTo>
                  <a:cubicBezTo>
                    <a:pt x="179" y="1667"/>
                    <a:pt x="143" y="1715"/>
                    <a:pt x="120" y="1774"/>
                  </a:cubicBezTo>
                  <a:cubicBezTo>
                    <a:pt x="108" y="1786"/>
                    <a:pt x="84" y="1810"/>
                    <a:pt x="72" y="1846"/>
                  </a:cubicBezTo>
                  <a:cubicBezTo>
                    <a:pt x="60" y="1858"/>
                    <a:pt x="60" y="1858"/>
                    <a:pt x="60" y="1882"/>
                  </a:cubicBezTo>
                  <a:cubicBezTo>
                    <a:pt x="60" y="1893"/>
                    <a:pt x="48" y="1905"/>
                    <a:pt x="48" y="1917"/>
                  </a:cubicBezTo>
                  <a:cubicBezTo>
                    <a:pt x="48" y="1953"/>
                    <a:pt x="24" y="1977"/>
                    <a:pt x="12" y="2013"/>
                  </a:cubicBezTo>
                  <a:cubicBezTo>
                    <a:pt x="12" y="2024"/>
                    <a:pt x="1" y="2036"/>
                    <a:pt x="1" y="2072"/>
                  </a:cubicBezTo>
                  <a:lnTo>
                    <a:pt x="1" y="2108"/>
                  </a:lnTo>
                  <a:cubicBezTo>
                    <a:pt x="12" y="2096"/>
                    <a:pt x="12" y="2072"/>
                    <a:pt x="24" y="2060"/>
                  </a:cubicBezTo>
                  <a:cubicBezTo>
                    <a:pt x="48" y="2024"/>
                    <a:pt x="48" y="2013"/>
                    <a:pt x="60" y="1977"/>
                  </a:cubicBezTo>
                  <a:cubicBezTo>
                    <a:pt x="72" y="1941"/>
                    <a:pt x="108" y="1905"/>
                    <a:pt x="120" y="1858"/>
                  </a:cubicBezTo>
                  <a:cubicBezTo>
                    <a:pt x="120" y="1834"/>
                    <a:pt x="132" y="1822"/>
                    <a:pt x="143" y="1786"/>
                  </a:cubicBezTo>
                  <a:cubicBezTo>
                    <a:pt x="167" y="1727"/>
                    <a:pt x="191" y="1679"/>
                    <a:pt x="227" y="1620"/>
                  </a:cubicBezTo>
                  <a:cubicBezTo>
                    <a:pt x="239" y="1560"/>
                    <a:pt x="262" y="1512"/>
                    <a:pt x="298" y="1465"/>
                  </a:cubicBezTo>
                  <a:cubicBezTo>
                    <a:pt x="310" y="1429"/>
                    <a:pt x="322" y="1417"/>
                    <a:pt x="346" y="1381"/>
                  </a:cubicBezTo>
                  <a:cubicBezTo>
                    <a:pt x="346" y="1370"/>
                    <a:pt x="358" y="1370"/>
                    <a:pt x="358" y="1358"/>
                  </a:cubicBezTo>
                  <a:cubicBezTo>
                    <a:pt x="370" y="1322"/>
                    <a:pt x="382" y="1310"/>
                    <a:pt x="405" y="1274"/>
                  </a:cubicBezTo>
                  <a:cubicBezTo>
                    <a:pt x="429" y="1203"/>
                    <a:pt x="477" y="1131"/>
                    <a:pt x="501" y="1060"/>
                  </a:cubicBezTo>
                  <a:cubicBezTo>
                    <a:pt x="584" y="917"/>
                    <a:pt x="655" y="774"/>
                    <a:pt x="715" y="643"/>
                  </a:cubicBezTo>
                  <a:lnTo>
                    <a:pt x="798" y="465"/>
                  </a:lnTo>
                  <a:cubicBezTo>
                    <a:pt x="810" y="429"/>
                    <a:pt x="834" y="381"/>
                    <a:pt x="846" y="358"/>
                  </a:cubicBezTo>
                  <a:cubicBezTo>
                    <a:pt x="858" y="346"/>
                    <a:pt x="858" y="322"/>
                    <a:pt x="882" y="310"/>
                  </a:cubicBezTo>
                  <a:cubicBezTo>
                    <a:pt x="894" y="298"/>
                    <a:pt x="894" y="286"/>
                    <a:pt x="905" y="274"/>
                  </a:cubicBezTo>
                  <a:cubicBezTo>
                    <a:pt x="953" y="179"/>
                    <a:pt x="1001" y="96"/>
                    <a:pt x="1060" y="0"/>
                  </a:cubicBezTo>
                  <a:close/>
                  <a:moveTo>
                    <a:pt x="1" y="2132"/>
                  </a:moveTo>
                  <a:cubicBezTo>
                    <a:pt x="1" y="2132"/>
                    <a:pt x="1" y="2143"/>
                    <a:pt x="12" y="2155"/>
                  </a:cubicBezTo>
                  <a:cubicBezTo>
                    <a:pt x="24" y="2143"/>
                    <a:pt x="24" y="2143"/>
                    <a:pt x="1" y="21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95;p60">
              <a:extLst>
                <a:ext uri="{FF2B5EF4-FFF2-40B4-BE49-F238E27FC236}">
                  <a16:creationId xmlns:a16="http://schemas.microsoft.com/office/drawing/2014/main" id="{CC68EC31-B00E-1885-1188-45F0FF5D936F}"/>
                </a:ext>
              </a:extLst>
            </p:cNvPr>
            <p:cNvSpPr/>
            <p:nvPr/>
          </p:nvSpPr>
          <p:spPr>
            <a:xfrm>
              <a:off x="6867800" y="3045150"/>
              <a:ext cx="87550" cy="108375"/>
            </a:xfrm>
            <a:custGeom>
              <a:avLst/>
              <a:gdLst/>
              <a:ahLst/>
              <a:cxnLst/>
              <a:rect l="l" t="t" r="r" b="b"/>
              <a:pathLst>
                <a:path w="3502" h="4335" extrusionOk="0">
                  <a:moveTo>
                    <a:pt x="3501" y="0"/>
                  </a:moveTo>
                  <a:cubicBezTo>
                    <a:pt x="3466" y="12"/>
                    <a:pt x="3430" y="36"/>
                    <a:pt x="3382" y="48"/>
                  </a:cubicBezTo>
                  <a:cubicBezTo>
                    <a:pt x="3204" y="119"/>
                    <a:pt x="3025" y="215"/>
                    <a:pt x="2870" y="310"/>
                  </a:cubicBezTo>
                  <a:cubicBezTo>
                    <a:pt x="2823" y="346"/>
                    <a:pt x="2763" y="369"/>
                    <a:pt x="2716" y="405"/>
                  </a:cubicBezTo>
                  <a:cubicBezTo>
                    <a:pt x="2644" y="465"/>
                    <a:pt x="2573" y="512"/>
                    <a:pt x="2513" y="548"/>
                  </a:cubicBezTo>
                  <a:cubicBezTo>
                    <a:pt x="2454" y="596"/>
                    <a:pt x="2394" y="655"/>
                    <a:pt x="2335" y="703"/>
                  </a:cubicBezTo>
                  <a:cubicBezTo>
                    <a:pt x="2275" y="750"/>
                    <a:pt x="2215" y="810"/>
                    <a:pt x="2168" y="846"/>
                  </a:cubicBezTo>
                  <a:cubicBezTo>
                    <a:pt x="2108" y="905"/>
                    <a:pt x="2061" y="965"/>
                    <a:pt x="2001" y="1024"/>
                  </a:cubicBezTo>
                  <a:cubicBezTo>
                    <a:pt x="1977" y="1048"/>
                    <a:pt x="1954" y="1072"/>
                    <a:pt x="1930" y="1108"/>
                  </a:cubicBezTo>
                  <a:cubicBezTo>
                    <a:pt x="1906" y="1131"/>
                    <a:pt x="1870" y="1179"/>
                    <a:pt x="1834" y="1203"/>
                  </a:cubicBezTo>
                  <a:cubicBezTo>
                    <a:pt x="1823" y="1203"/>
                    <a:pt x="1823" y="1227"/>
                    <a:pt x="1811" y="1239"/>
                  </a:cubicBezTo>
                  <a:cubicBezTo>
                    <a:pt x="1799" y="1251"/>
                    <a:pt x="1775" y="1286"/>
                    <a:pt x="1763" y="1298"/>
                  </a:cubicBezTo>
                  <a:cubicBezTo>
                    <a:pt x="1751" y="1310"/>
                    <a:pt x="1739" y="1346"/>
                    <a:pt x="1727" y="1358"/>
                  </a:cubicBezTo>
                  <a:cubicBezTo>
                    <a:pt x="1680" y="1429"/>
                    <a:pt x="1632" y="1489"/>
                    <a:pt x="1584" y="1548"/>
                  </a:cubicBezTo>
                  <a:cubicBezTo>
                    <a:pt x="1525" y="1620"/>
                    <a:pt x="1489" y="1703"/>
                    <a:pt x="1430" y="1774"/>
                  </a:cubicBezTo>
                  <a:cubicBezTo>
                    <a:pt x="1394" y="1786"/>
                    <a:pt x="1382" y="1822"/>
                    <a:pt x="1358" y="1846"/>
                  </a:cubicBezTo>
                  <a:lnTo>
                    <a:pt x="1275" y="1977"/>
                  </a:lnTo>
                  <a:cubicBezTo>
                    <a:pt x="1180" y="2120"/>
                    <a:pt x="1108" y="2239"/>
                    <a:pt x="1025" y="2370"/>
                  </a:cubicBezTo>
                  <a:cubicBezTo>
                    <a:pt x="977" y="2429"/>
                    <a:pt x="942" y="2489"/>
                    <a:pt x="906" y="2548"/>
                  </a:cubicBezTo>
                  <a:cubicBezTo>
                    <a:pt x="870" y="2608"/>
                    <a:pt x="834" y="2667"/>
                    <a:pt x="799" y="2727"/>
                  </a:cubicBezTo>
                  <a:cubicBezTo>
                    <a:pt x="751" y="2810"/>
                    <a:pt x="691" y="2894"/>
                    <a:pt x="644" y="2977"/>
                  </a:cubicBezTo>
                  <a:cubicBezTo>
                    <a:pt x="620" y="3036"/>
                    <a:pt x="572" y="3108"/>
                    <a:pt x="549" y="3167"/>
                  </a:cubicBezTo>
                  <a:cubicBezTo>
                    <a:pt x="501" y="3227"/>
                    <a:pt x="465" y="3286"/>
                    <a:pt x="441" y="3346"/>
                  </a:cubicBezTo>
                  <a:cubicBezTo>
                    <a:pt x="430" y="3394"/>
                    <a:pt x="394" y="3453"/>
                    <a:pt x="370" y="3501"/>
                  </a:cubicBezTo>
                  <a:cubicBezTo>
                    <a:pt x="346" y="3525"/>
                    <a:pt x="334" y="3548"/>
                    <a:pt x="322" y="3572"/>
                  </a:cubicBezTo>
                  <a:lnTo>
                    <a:pt x="322" y="3584"/>
                  </a:lnTo>
                  <a:cubicBezTo>
                    <a:pt x="310" y="3584"/>
                    <a:pt x="310" y="3608"/>
                    <a:pt x="310" y="3608"/>
                  </a:cubicBezTo>
                  <a:cubicBezTo>
                    <a:pt x="263" y="3703"/>
                    <a:pt x="203" y="3798"/>
                    <a:pt x="156" y="3906"/>
                  </a:cubicBezTo>
                  <a:lnTo>
                    <a:pt x="144" y="3918"/>
                  </a:lnTo>
                  <a:cubicBezTo>
                    <a:pt x="144" y="3918"/>
                    <a:pt x="132" y="3929"/>
                    <a:pt x="132" y="3941"/>
                  </a:cubicBezTo>
                  <a:cubicBezTo>
                    <a:pt x="120" y="3977"/>
                    <a:pt x="120" y="3989"/>
                    <a:pt x="96" y="4025"/>
                  </a:cubicBezTo>
                  <a:lnTo>
                    <a:pt x="60" y="4108"/>
                  </a:lnTo>
                  <a:cubicBezTo>
                    <a:pt x="37" y="4144"/>
                    <a:pt x="25" y="4179"/>
                    <a:pt x="13" y="4215"/>
                  </a:cubicBezTo>
                  <a:cubicBezTo>
                    <a:pt x="13" y="4227"/>
                    <a:pt x="1" y="4263"/>
                    <a:pt x="1" y="4275"/>
                  </a:cubicBezTo>
                  <a:cubicBezTo>
                    <a:pt x="1" y="4275"/>
                    <a:pt x="1" y="4287"/>
                    <a:pt x="13" y="4299"/>
                  </a:cubicBezTo>
                  <a:cubicBezTo>
                    <a:pt x="17" y="4295"/>
                    <a:pt x="19" y="4292"/>
                    <a:pt x="22" y="4292"/>
                  </a:cubicBezTo>
                  <a:cubicBezTo>
                    <a:pt x="26" y="4292"/>
                    <a:pt x="29" y="4302"/>
                    <a:pt x="37" y="4334"/>
                  </a:cubicBezTo>
                  <a:cubicBezTo>
                    <a:pt x="72" y="4299"/>
                    <a:pt x="72" y="4275"/>
                    <a:pt x="84" y="4239"/>
                  </a:cubicBezTo>
                  <a:cubicBezTo>
                    <a:pt x="96" y="4215"/>
                    <a:pt x="108" y="4168"/>
                    <a:pt x="132" y="4144"/>
                  </a:cubicBezTo>
                  <a:cubicBezTo>
                    <a:pt x="156" y="4096"/>
                    <a:pt x="191" y="4037"/>
                    <a:pt x="215" y="3977"/>
                  </a:cubicBezTo>
                  <a:cubicBezTo>
                    <a:pt x="263" y="3882"/>
                    <a:pt x="322" y="3787"/>
                    <a:pt x="382" y="3679"/>
                  </a:cubicBezTo>
                  <a:cubicBezTo>
                    <a:pt x="430" y="3608"/>
                    <a:pt x="489" y="3513"/>
                    <a:pt x="525" y="3441"/>
                  </a:cubicBezTo>
                  <a:cubicBezTo>
                    <a:pt x="561" y="3394"/>
                    <a:pt x="608" y="3334"/>
                    <a:pt x="632" y="3275"/>
                  </a:cubicBezTo>
                  <a:cubicBezTo>
                    <a:pt x="680" y="3215"/>
                    <a:pt x="703" y="3144"/>
                    <a:pt x="751" y="3084"/>
                  </a:cubicBezTo>
                  <a:lnTo>
                    <a:pt x="1025" y="2679"/>
                  </a:lnTo>
                  <a:cubicBezTo>
                    <a:pt x="1120" y="2548"/>
                    <a:pt x="1215" y="2394"/>
                    <a:pt x="1299" y="2263"/>
                  </a:cubicBezTo>
                  <a:cubicBezTo>
                    <a:pt x="1334" y="2215"/>
                    <a:pt x="1382" y="2155"/>
                    <a:pt x="1406" y="2120"/>
                  </a:cubicBezTo>
                  <a:cubicBezTo>
                    <a:pt x="1465" y="2036"/>
                    <a:pt x="1513" y="1977"/>
                    <a:pt x="1561" y="1905"/>
                  </a:cubicBezTo>
                  <a:cubicBezTo>
                    <a:pt x="1596" y="1846"/>
                    <a:pt x="1632" y="1798"/>
                    <a:pt x="1680" y="1739"/>
                  </a:cubicBezTo>
                  <a:cubicBezTo>
                    <a:pt x="1763" y="1620"/>
                    <a:pt x="1870" y="1501"/>
                    <a:pt x="1954" y="1382"/>
                  </a:cubicBezTo>
                  <a:cubicBezTo>
                    <a:pt x="2049" y="1262"/>
                    <a:pt x="2156" y="1143"/>
                    <a:pt x="2251" y="1048"/>
                  </a:cubicBezTo>
                  <a:cubicBezTo>
                    <a:pt x="2299" y="1012"/>
                    <a:pt x="2346" y="965"/>
                    <a:pt x="2394" y="929"/>
                  </a:cubicBezTo>
                  <a:cubicBezTo>
                    <a:pt x="2430" y="881"/>
                    <a:pt x="2477" y="846"/>
                    <a:pt x="2525" y="810"/>
                  </a:cubicBezTo>
                  <a:cubicBezTo>
                    <a:pt x="2549" y="774"/>
                    <a:pt x="2585" y="762"/>
                    <a:pt x="2608" y="727"/>
                  </a:cubicBezTo>
                  <a:lnTo>
                    <a:pt x="2596" y="727"/>
                  </a:lnTo>
                  <a:lnTo>
                    <a:pt x="2608" y="715"/>
                  </a:lnTo>
                  <a:lnTo>
                    <a:pt x="2596" y="715"/>
                  </a:lnTo>
                  <a:cubicBezTo>
                    <a:pt x="2632" y="691"/>
                    <a:pt x="2656" y="667"/>
                    <a:pt x="2692" y="643"/>
                  </a:cubicBezTo>
                  <a:cubicBezTo>
                    <a:pt x="2692" y="631"/>
                    <a:pt x="2704" y="631"/>
                    <a:pt x="2704" y="631"/>
                  </a:cubicBezTo>
                  <a:lnTo>
                    <a:pt x="2692" y="631"/>
                  </a:lnTo>
                  <a:cubicBezTo>
                    <a:pt x="2704" y="608"/>
                    <a:pt x="2727" y="596"/>
                    <a:pt x="2751" y="584"/>
                  </a:cubicBezTo>
                  <a:cubicBezTo>
                    <a:pt x="2763" y="548"/>
                    <a:pt x="2799" y="536"/>
                    <a:pt x="2811" y="524"/>
                  </a:cubicBezTo>
                  <a:lnTo>
                    <a:pt x="2847" y="477"/>
                  </a:lnTo>
                  <a:lnTo>
                    <a:pt x="2870" y="465"/>
                  </a:lnTo>
                  <a:cubicBezTo>
                    <a:pt x="2906" y="429"/>
                    <a:pt x="2942" y="405"/>
                    <a:pt x="2989" y="369"/>
                  </a:cubicBezTo>
                  <a:cubicBezTo>
                    <a:pt x="3144" y="250"/>
                    <a:pt x="3299" y="131"/>
                    <a:pt x="3466" y="36"/>
                  </a:cubicBezTo>
                  <a:cubicBezTo>
                    <a:pt x="3478" y="12"/>
                    <a:pt x="3489" y="12"/>
                    <a:pt x="35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96;p60">
              <a:extLst>
                <a:ext uri="{FF2B5EF4-FFF2-40B4-BE49-F238E27FC236}">
                  <a16:creationId xmlns:a16="http://schemas.microsoft.com/office/drawing/2014/main" id="{6A892C65-5254-5AC5-FD00-291EA2357E64}"/>
                </a:ext>
              </a:extLst>
            </p:cNvPr>
            <p:cNvSpPr/>
            <p:nvPr/>
          </p:nvSpPr>
          <p:spPr>
            <a:xfrm>
              <a:off x="6953300" y="3037400"/>
              <a:ext cx="40450" cy="36250"/>
            </a:xfrm>
            <a:custGeom>
              <a:avLst/>
              <a:gdLst/>
              <a:ahLst/>
              <a:cxnLst/>
              <a:rect l="l" t="t" r="r" b="b"/>
              <a:pathLst>
                <a:path w="1618" h="1450" extrusionOk="0">
                  <a:moveTo>
                    <a:pt x="1617" y="1"/>
                  </a:moveTo>
                  <a:cubicBezTo>
                    <a:pt x="1534" y="72"/>
                    <a:pt x="1439" y="168"/>
                    <a:pt x="1332" y="239"/>
                  </a:cubicBezTo>
                  <a:lnTo>
                    <a:pt x="1070" y="465"/>
                  </a:lnTo>
                  <a:cubicBezTo>
                    <a:pt x="1058" y="477"/>
                    <a:pt x="1022" y="513"/>
                    <a:pt x="998" y="525"/>
                  </a:cubicBezTo>
                  <a:cubicBezTo>
                    <a:pt x="962" y="537"/>
                    <a:pt x="951" y="572"/>
                    <a:pt x="915" y="584"/>
                  </a:cubicBezTo>
                  <a:cubicBezTo>
                    <a:pt x="879" y="596"/>
                    <a:pt x="843" y="632"/>
                    <a:pt x="820" y="656"/>
                  </a:cubicBezTo>
                  <a:cubicBezTo>
                    <a:pt x="784" y="691"/>
                    <a:pt x="760" y="703"/>
                    <a:pt x="724" y="727"/>
                  </a:cubicBezTo>
                  <a:lnTo>
                    <a:pt x="736" y="727"/>
                  </a:lnTo>
                  <a:cubicBezTo>
                    <a:pt x="605" y="846"/>
                    <a:pt x="474" y="941"/>
                    <a:pt x="355" y="1060"/>
                  </a:cubicBezTo>
                  <a:cubicBezTo>
                    <a:pt x="296" y="1120"/>
                    <a:pt x="236" y="1168"/>
                    <a:pt x="177" y="1227"/>
                  </a:cubicBezTo>
                  <a:lnTo>
                    <a:pt x="93" y="1311"/>
                  </a:lnTo>
                  <a:lnTo>
                    <a:pt x="46" y="1358"/>
                  </a:lnTo>
                  <a:cubicBezTo>
                    <a:pt x="22" y="1370"/>
                    <a:pt x="10" y="1382"/>
                    <a:pt x="10" y="1406"/>
                  </a:cubicBezTo>
                  <a:cubicBezTo>
                    <a:pt x="1" y="1424"/>
                    <a:pt x="13" y="1449"/>
                    <a:pt x="35" y="1449"/>
                  </a:cubicBezTo>
                  <a:cubicBezTo>
                    <a:pt x="42" y="1449"/>
                    <a:pt x="49" y="1447"/>
                    <a:pt x="58" y="1441"/>
                  </a:cubicBezTo>
                  <a:lnTo>
                    <a:pt x="93" y="1418"/>
                  </a:lnTo>
                  <a:cubicBezTo>
                    <a:pt x="105" y="1406"/>
                    <a:pt x="105" y="1382"/>
                    <a:pt x="117" y="1382"/>
                  </a:cubicBezTo>
                  <a:cubicBezTo>
                    <a:pt x="129" y="1358"/>
                    <a:pt x="165" y="1346"/>
                    <a:pt x="177" y="1322"/>
                  </a:cubicBezTo>
                  <a:cubicBezTo>
                    <a:pt x="248" y="1251"/>
                    <a:pt x="331" y="1203"/>
                    <a:pt x="415" y="1144"/>
                  </a:cubicBezTo>
                  <a:cubicBezTo>
                    <a:pt x="486" y="1084"/>
                    <a:pt x="570" y="1037"/>
                    <a:pt x="641" y="1001"/>
                  </a:cubicBezTo>
                  <a:cubicBezTo>
                    <a:pt x="700" y="965"/>
                    <a:pt x="748" y="930"/>
                    <a:pt x="760" y="906"/>
                  </a:cubicBezTo>
                  <a:cubicBezTo>
                    <a:pt x="772" y="906"/>
                    <a:pt x="784" y="894"/>
                    <a:pt x="796" y="882"/>
                  </a:cubicBezTo>
                  <a:cubicBezTo>
                    <a:pt x="879" y="834"/>
                    <a:pt x="951" y="775"/>
                    <a:pt x="1010" y="715"/>
                  </a:cubicBezTo>
                  <a:lnTo>
                    <a:pt x="1201" y="525"/>
                  </a:lnTo>
                  <a:lnTo>
                    <a:pt x="1212" y="513"/>
                  </a:lnTo>
                  <a:cubicBezTo>
                    <a:pt x="1296" y="429"/>
                    <a:pt x="1367" y="346"/>
                    <a:pt x="1427" y="275"/>
                  </a:cubicBezTo>
                  <a:cubicBezTo>
                    <a:pt x="1498" y="179"/>
                    <a:pt x="1558" y="96"/>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97;p60">
              <a:extLst>
                <a:ext uri="{FF2B5EF4-FFF2-40B4-BE49-F238E27FC236}">
                  <a16:creationId xmlns:a16="http://schemas.microsoft.com/office/drawing/2014/main" id="{82685535-8C46-E7F4-52CC-1475599AFDBF}"/>
                </a:ext>
              </a:extLst>
            </p:cNvPr>
            <p:cNvSpPr/>
            <p:nvPr/>
          </p:nvSpPr>
          <p:spPr>
            <a:xfrm>
              <a:off x="6621950" y="3038600"/>
              <a:ext cx="77125" cy="65875"/>
            </a:xfrm>
            <a:custGeom>
              <a:avLst/>
              <a:gdLst/>
              <a:ahLst/>
              <a:cxnLst/>
              <a:rect l="l" t="t" r="r" b="b"/>
              <a:pathLst>
                <a:path w="3085" h="2635" extrusionOk="0">
                  <a:moveTo>
                    <a:pt x="0" y="0"/>
                  </a:moveTo>
                  <a:cubicBezTo>
                    <a:pt x="60" y="24"/>
                    <a:pt x="108" y="72"/>
                    <a:pt x="167" y="108"/>
                  </a:cubicBezTo>
                  <a:cubicBezTo>
                    <a:pt x="203" y="120"/>
                    <a:pt x="215" y="131"/>
                    <a:pt x="238" y="143"/>
                  </a:cubicBezTo>
                  <a:cubicBezTo>
                    <a:pt x="262" y="167"/>
                    <a:pt x="286" y="167"/>
                    <a:pt x="298" y="179"/>
                  </a:cubicBezTo>
                  <a:cubicBezTo>
                    <a:pt x="393" y="227"/>
                    <a:pt x="500" y="262"/>
                    <a:pt x="596" y="298"/>
                  </a:cubicBezTo>
                  <a:lnTo>
                    <a:pt x="584" y="298"/>
                  </a:lnTo>
                  <a:cubicBezTo>
                    <a:pt x="596" y="310"/>
                    <a:pt x="631" y="310"/>
                    <a:pt x="655" y="322"/>
                  </a:cubicBezTo>
                  <a:cubicBezTo>
                    <a:pt x="727" y="346"/>
                    <a:pt x="762" y="358"/>
                    <a:pt x="810" y="381"/>
                  </a:cubicBezTo>
                  <a:cubicBezTo>
                    <a:pt x="822" y="393"/>
                    <a:pt x="858" y="417"/>
                    <a:pt x="870" y="429"/>
                  </a:cubicBezTo>
                  <a:cubicBezTo>
                    <a:pt x="917" y="477"/>
                    <a:pt x="965" y="501"/>
                    <a:pt x="1000" y="548"/>
                  </a:cubicBezTo>
                  <a:cubicBezTo>
                    <a:pt x="1060" y="596"/>
                    <a:pt x="1108" y="643"/>
                    <a:pt x="1155" y="679"/>
                  </a:cubicBezTo>
                  <a:lnTo>
                    <a:pt x="1477" y="1012"/>
                  </a:lnTo>
                  <a:cubicBezTo>
                    <a:pt x="1584" y="1120"/>
                    <a:pt x="1691" y="1203"/>
                    <a:pt x="1798" y="1310"/>
                  </a:cubicBezTo>
                  <a:lnTo>
                    <a:pt x="1977" y="1489"/>
                  </a:lnTo>
                  <a:cubicBezTo>
                    <a:pt x="2036" y="1536"/>
                    <a:pt x="2072" y="1596"/>
                    <a:pt x="2132" y="1655"/>
                  </a:cubicBezTo>
                  <a:cubicBezTo>
                    <a:pt x="2239" y="1774"/>
                    <a:pt x="2358" y="1894"/>
                    <a:pt x="2465" y="2013"/>
                  </a:cubicBezTo>
                  <a:cubicBezTo>
                    <a:pt x="2513" y="2048"/>
                    <a:pt x="2548" y="2108"/>
                    <a:pt x="2596" y="2155"/>
                  </a:cubicBezTo>
                  <a:cubicBezTo>
                    <a:pt x="2644" y="2215"/>
                    <a:pt x="2703" y="2263"/>
                    <a:pt x="2751" y="2322"/>
                  </a:cubicBezTo>
                  <a:cubicBezTo>
                    <a:pt x="2810" y="2394"/>
                    <a:pt x="2882" y="2453"/>
                    <a:pt x="2941" y="2525"/>
                  </a:cubicBezTo>
                  <a:lnTo>
                    <a:pt x="3001" y="2584"/>
                  </a:lnTo>
                  <a:cubicBezTo>
                    <a:pt x="3020" y="2613"/>
                    <a:pt x="3048" y="2635"/>
                    <a:pt x="3070" y="2635"/>
                  </a:cubicBezTo>
                  <a:cubicBezTo>
                    <a:pt x="3075" y="2635"/>
                    <a:pt x="3080" y="2634"/>
                    <a:pt x="3084" y="2632"/>
                  </a:cubicBezTo>
                  <a:lnTo>
                    <a:pt x="3084" y="2572"/>
                  </a:lnTo>
                  <a:lnTo>
                    <a:pt x="3025" y="2513"/>
                  </a:lnTo>
                  <a:cubicBezTo>
                    <a:pt x="2977" y="2453"/>
                    <a:pt x="2917" y="2405"/>
                    <a:pt x="2882" y="2346"/>
                  </a:cubicBezTo>
                  <a:cubicBezTo>
                    <a:pt x="2846" y="2322"/>
                    <a:pt x="2798" y="2286"/>
                    <a:pt x="2775" y="2239"/>
                  </a:cubicBezTo>
                  <a:cubicBezTo>
                    <a:pt x="2667" y="2120"/>
                    <a:pt x="2548" y="1989"/>
                    <a:pt x="2441" y="1870"/>
                  </a:cubicBezTo>
                  <a:lnTo>
                    <a:pt x="2132" y="1513"/>
                  </a:lnTo>
                  <a:cubicBezTo>
                    <a:pt x="2120" y="1501"/>
                    <a:pt x="2084" y="1465"/>
                    <a:pt x="2072" y="1441"/>
                  </a:cubicBezTo>
                  <a:cubicBezTo>
                    <a:pt x="2024" y="1393"/>
                    <a:pt x="2001" y="1370"/>
                    <a:pt x="1965" y="1322"/>
                  </a:cubicBezTo>
                  <a:cubicBezTo>
                    <a:pt x="1929" y="1274"/>
                    <a:pt x="1870" y="1215"/>
                    <a:pt x="1822" y="1155"/>
                  </a:cubicBezTo>
                  <a:cubicBezTo>
                    <a:pt x="1608" y="917"/>
                    <a:pt x="1405" y="691"/>
                    <a:pt x="1191" y="477"/>
                  </a:cubicBezTo>
                  <a:lnTo>
                    <a:pt x="1120" y="393"/>
                  </a:lnTo>
                  <a:lnTo>
                    <a:pt x="1036" y="310"/>
                  </a:lnTo>
                  <a:cubicBezTo>
                    <a:pt x="1000" y="298"/>
                    <a:pt x="977" y="262"/>
                    <a:pt x="941" y="250"/>
                  </a:cubicBezTo>
                  <a:cubicBezTo>
                    <a:pt x="893" y="239"/>
                    <a:pt x="858" y="203"/>
                    <a:pt x="810" y="191"/>
                  </a:cubicBezTo>
                  <a:cubicBezTo>
                    <a:pt x="750" y="179"/>
                    <a:pt x="703" y="155"/>
                    <a:pt x="643" y="143"/>
                  </a:cubicBezTo>
                  <a:lnTo>
                    <a:pt x="417" y="96"/>
                  </a:lnTo>
                  <a:lnTo>
                    <a:pt x="203" y="60"/>
                  </a:lnTo>
                  <a:cubicBezTo>
                    <a:pt x="143" y="48"/>
                    <a:pt x="60" y="12"/>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98;p60">
              <a:extLst>
                <a:ext uri="{FF2B5EF4-FFF2-40B4-BE49-F238E27FC236}">
                  <a16:creationId xmlns:a16="http://schemas.microsoft.com/office/drawing/2014/main" id="{79B0BB37-2784-7D18-1E88-A589D308C254}"/>
                </a:ext>
              </a:extLst>
            </p:cNvPr>
            <p:cNvSpPr/>
            <p:nvPr/>
          </p:nvSpPr>
          <p:spPr>
            <a:xfrm>
              <a:off x="6624325" y="3017475"/>
              <a:ext cx="26525" cy="17875"/>
            </a:xfrm>
            <a:custGeom>
              <a:avLst/>
              <a:gdLst/>
              <a:ahLst/>
              <a:cxnLst/>
              <a:rect l="l" t="t" r="r" b="b"/>
              <a:pathLst>
                <a:path w="1061" h="715" extrusionOk="0">
                  <a:moveTo>
                    <a:pt x="1" y="0"/>
                  </a:moveTo>
                  <a:cubicBezTo>
                    <a:pt x="13" y="12"/>
                    <a:pt x="13" y="12"/>
                    <a:pt x="36" y="12"/>
                  </a:cubicBezTo>
                  <a:cubicBezTo>
                    <a:pt x="72" y="36"/>
                    <a:pt x="108" y="60"/>
                    <a:pt x="155" y="83"/>
                  </a:cubicBezTo>
                  <a:cubicBezTo>
                    <a:pt x="227" y="131"/>
                    <a:pt x="298" y="155"/>
                    <a:pt x="358" y="203"/>
                  </a:cubicBezTo>
                  <a:lnTo>
                    <a:pt x="370" y="214"/>
                  </a:lnTo>
                  <a:cubicBezTo>
                    <a:pt x="477" y="310"/>
                    <a:pt x="584" y="417"/>
                    <a:pt x="679" y="500"/>
                  </a:cubicBezTo>
                  <a:cubicBezTo>
                    <a:pt x="727" y="548"/>
                    <a:pt x="786" y="595"/>
                    <a:pt x="834" y="631"/>
                  </a:cubicBezTo>
                  <a:cubicBezTo>
                    <a:pt x="858" y="643"/>
                    <a:pt x="882" y="667"/>
                    <a:pt x="894" y="679"/>
                  </a:cubicBezTo>
                  <a:cubicBezTo>
                    <a:pt x="905" y="691"/>
                    <a:pt x="941" y="714"/>
                    <a:pt x="953" y="714"/>
                  </a:cubicBezTo>
                  <a:cubicBezTo>
                    <a:pt x="965" y="714"/>
                    <a:pt x="1001" y="714"/>
                    <a:pt x="1013" y="691"/>
                  </a:cubicBezTo>
                  <a:cubicBezTo>
                    <a:pt x="1013" y="685"/>
                    <a:pt x="1016" y="682"/>
                    <a:pt x="1017" y="682"/>
                  </a:cubicBezTo>
                  <a:lnTo>
                    <a:pt x="1017" y="682"/>
                  </a:lnTo>
                  <a:cubicBezTo>
                    <a:pt x="1019" y="682"/>
                    <a:pt x="1019" y="685"/>
                    <a:pt x="1013" y="691"/>
                  </a:cubicBezTo>
                  <a:cubicBezTo>
                    <a:pt x="1060" y="667"/>
                    <a:pt x="1060" y="607"/>
                    <a:pt x="1013" y="572"/>
                  </a:cubicBezTo>
                  <a:cubicBezTo>
                    <a:pt x="1013" y="548"/>
                    <a:pt x="989" y="512"/>
                    <a:pt x="953" y="500"/>
                  </a:cubicBezTo>
                  <a:cubicBezTo>
                    <a:pt x="941" y="476"/>
                    <a:pt x="929" y="453"/>
                    <a:pt x="894" y="441"/>
                  </a:cubicBezTo>
                  <a:lnTo>
                    <a:pt x="667" y="262"/>
                  </a:lnTo>
                  <a:cubicBezTo>
                    <a:pt x="632" y="238"/>
                    <a:pt x="596" y="203"/>
                    <a:pt x="548" y="179"/>
                  </a:cubicBezTo>
                  <a:cubicBezTo>
                    <a:pt x="524" y="155"/>
                    <a:pt x="513" y="131"/>
                    <a:pt x="477" y="119"/>
                  </a:cubicBezTo>
                  <a:cubicBezTo>
                    <a:pt x="429" y="83"/>
                    <a:pt x="382" y="72"/>
                    <a:pt x="346" y="60"/>
                  </a:cubicBezTo>
                  <a:cubicBezTo>
                    <a:pt x="286" y="36"/>
                    <a:pt x="215" y="24"/>
                    <a:pt x="155" y="12"/>
                  </a:cubicBezTo>
                  <a:cubicBezTo>
                    <a:pt x="108" y="0"/>
                    <a:pt x="48"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39388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51"/>
          <p:cNvSpPr/>
          <p:nvPr/>
        </p:nvSpPr>
        <p:spPr>
          <a:xfrm>
            <a:off x="4810891" y="1857388"/>
            <a:ext cx="937500" cy="937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51"/>
          <p:cNvSpPr/>
          <p:nvPr/>
        </p:nvSpPr>
        <p:spPr>
          <a:xfrm>
            <a:off x="4874119" y="3280763"/>
            <a:ext cx="937500" cy="937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51"/>
          <p:cNvSpPr/>
          <p:nvPr/>
        </p:nvSpPr>
        <p:spPr>
          <a:xfrm>
            <a:off x="843523" y="1857388"/>
            <a:ext cx="937500" cy="937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51"/>
          <p:cNvSpPr/>
          <p:nvPr/>
        </p:nvSpPr>
        <p:spPr>
          <a:xfrm>
            <a:off x="843523" y="3280763"/>
            <a:ext cx="937500" cy="937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51"/>
          <p:cNvSpPr txBox="1">
            <a:spLocks noGrp="1"/>
          </p:cNvSpPr>
          <p:nvPr>
            <p:ph type="subTitle" idx="1"/>
          </p:nvPr>
        </p:nvSpPr>
        <p:spPr>
          <a:xfrm>
            <a:off x="1775733" y="2246262"/>
            <a:ext cx="2439900" cy="42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i="0" dirty="0" err="1"/>
              <a:t>Hát</a:t>
            </a:r>
            <a:r>
              <a:rPr lang="en" i="0" dirty="0"/>
              <a:t>: </a:t>
            </a:r>
            <a:r>
              <a:rPr lang="en" i="0" dirty="0" err="1"/>
              <a:t>Bài</a:t>
            </a:r>
            <a:r>
              <a:rPr lang="en" i="0" dirty="0"/>
              <a:t> </a:t>
            </a:r>
            <a:r>
              <a:rPr lang="en" i="0" dirty="0" err="1"/>
              <a:t>hát</a:t>
            </a:r>
            <a:r>
              <a:rPr lang="en" i="0" dirty="0"/>
              <a:t> </a:t>
            </a:r>
          </a:p>
          <a:p>
            <a:pPr marL="0" lvl="0" indent="0" algn="l" rtl="0">
              <a:spcBef>
                <a:spcPts val="0"/>
              </a:spcBef>
              <a:spcAft>
                <a:spcPts val="0"/>
              </a:spcAft>
              <a:buNone/>
            </a:pPr>
            <a:r>
              <a:rPr lang="en" dirty="0"/>
              <a:t>  Soi </a:t>
            </a:r>
            <a:r>
              <a:rPr lang="en" dirty="0" err="1"/>
              <a:t>bóng</a:t>
            </a:r>
            <a:r>
              <a:rPr lang="en" dirty="0"/>
              <a:t> </a:t>
            </a:r>
            <a:r>
              <a:rPr lang="en" dirty="0" err="1"/>
              <a:t>bên</a:t>
            </a:r>
            <a:r>
              <a:rPr lang="en" dirty="0"/>
              <a:t> </a:t>
            </a:r>
            <a:r>
              <a:rPr lang="en" dirty="0" err="1"/>
              <a:t>hồ</a:t>
            </a:r>
            <a:endParaRPr dirty="0"/>
          </a:p>
        </p:txBody>
      </p:sp>
      <p:sp>
        <p:nvSpPr>
          <p:cNvPr id="558" name="Google Shape;558;p51"/>
          <p:cNvSpPr txBox="1">
            <a:spLocks noGrp="1"/>
          </p:cNvSpPr>
          <p:nvPr>
            <p:ph type="title" idx="15"/>
          </p:nvPr>
        </p:nvSpPr>
        <p:spPr>
          <a:xfrm>
            <a:off x="720300" y="452325"/>
            <a:ext cx="7176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b="1" dirty="0">
                <a:latin typeface="Times New Roman" panose="02020603050405020304" pitchFamily="18" charset="0"/>
                <a:cs typeface="Times New Roman" panose="02020603050405020304" pitchFamily="18" charset="0"/>
              </a:rPr>
              <a:t>CHỦ ĐỀ 7</a:t>
            </a:r>
            <a:endParaRPr sz="4800" b="1" dirty="0">
              <a:latin typeface="Times New Roman" panose="02020603050405020304" pitchFamily="18" charset="0"/>
              <a:cs typeface="Times New Roman" panose="02020603050405020304" pitchFamily="18" charset="0"/>
            </a:endParaRPr>
          </a:p>
        </p:txBody>
      </p:sp>
      <p:sp>
        <p:nvSpPr>
          <p:cNvPr id="559" name="Google Shape;559;p51"/>
          <p:cNvSpPr txBox="1">
            <a:spLocks noGrp="1"/>
          </p:cNvSpPr>
          <p:nvPr>
            <p:ph type="title"/>
          </p:nvPr>
        </p:nvSpPr>
        <p:spPr>
          <a:xfrm>
            <a:off x="972489" y="2088088"/>
            <a:ext cx="623100" cy="47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28</a:t>
            </a:r>
            <a:endParaRPr b="1" dirty="0"/>
          </a:p>
        </p:txBody>
      </p:sp>
      <p:sp>
        <p:nvSpPr>
          <p:cNvPr id="561" name="Google Shape;561;p51"/>
          <p:cNvSpPr txBox="1">
            <a:spLocks noGrp="1"/>
          </p:cNvSpPr>
          <p:nvPr>
            <p:ph type="title" idx="3"/>
          </p:nvPr>
        </p:nvSpPr>
        <p:spPr>
          <a:xfrm>
            <a:off x="4939864" y="2088088"/>
            <a:ext cx="623100" cy="47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29</a:t>
            </a:r>
            <a:endParaRPr b="1" dirty="0"/>
          </a:p>
        </p:txBody>
      </p:sp>
      <p:sp>
        <p:nvSpPr>
          <p:cNvPr id="563" name="Google Shape;563;p51"/>
          <p:cNvSpPr txBox="1">
            <a:spLocks noGrp="1"/>
          </p:cNvSpPr>
          <p:nvPr>
            <p:ph type="title" idx="4"/>
          </p:nvPr>
        </p:nvSpPr>
        <p:spPr>
          <a:xfrm>
            <a:off x="972488" y="3514913"/>
            <a:ext cx="623100" cy="46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30</a:t>
            </a:r>
            <a:endParaRPr b="1" dirty="0"/>
          </a:p>
        </p:txBody>
      </p:sp>
      <p:sp>
        <p:nvSpPr>
          <p:cNvPr id="564" name="Google Shape;564;p51"/>
          <p:cNvSpPr txBox="1">
            <a:spLocks noGrp="1"/>
          </p:cNvSpPr>
          <p:nvPr>
            <p:ph type="title" idx="5"/>
          </p:nvPr>
        </p:nvSpPr>
        <p:spPr>
          <a:xfrm>
            <a:off x="4990115" y="3527991"/>
            <a:ext cx="623100" cy="46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31</a:t>
            </a:r>
            <a:endParaRPr b="1" dirty="0"/>
          </a:p>
        </p:txBody>
      </p:sp>
      <p:sp>
        <p:nvSpPr>
          <p:cNvPr id="565" name="Google Shape;565;p51"/>
          <p:cNvSpPr txBox="1">
            <a:spLocks noGrp="1"/>
          </p:cNvSpPr>
          <p:nvPr>
            <p:ph type="subTitle" idx="6"/>
          </p:nvPr>
        </p:nvSpPr>
        <p:spPr>
          <a:xfrm>
            <a:off x="5727746" y="2390980"/>
            <a:ext cx="3395609" cy="42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i="0" dirty="0" err="1"/>
              <a:t>Thường</a:t>
            </a:r>
            <a:r>
              <a:rPr lang="en" i="0" dirty="0"/>
              <a:t> </a:t>
            </a:r>
            <a:r>
              <a:rPr lang="en" i="0" dirty="0" err="1"/>
              <a:t>thức</a:t>
            </a:r>
            <a:r>
              <a:rPr lang="en" i="0" dirty="0"/>
              <a:t> </a:t>
            </a:r>
            <a:r>
              <a:rPr lang="en" i="0" dirty="0" err="1"/>
              <a:t>âm</a:t>
            </a:r>
            <a:r>
              <a:rPr lang="en" i="0" dirty="0"/>
              <a:t> </a:t>
            </a:r>
            <a:r>
              <a:rPr lang="en" i="0" dirty="0" err="1"/>
              <a:t>nhạc</a:t>
            </a:r>
            <a:r>
              <a:rPr lang="en" i="0" dirty="0"/>
              <a:t>: </a:t>
            </a:r>
          </a:p>
          <a:p>
            <a:pPr marL="0" lvl="0" indent="0" algn="l" rtl="0">
              <a:spcBef>
                <a:spcPts val="0"/>
              </a:spcBef>
              <a:spcAft>
                <a:spcPts val="0"/>
              </a:spcAft>
              <a:buNone/>
            </a:pPr>
            <a:r>
              <a:rPr lang="en" dirty="0"/>
              <a:t>  </a:t>
            </a:r>
            <a:r>
              <a:rPr lang="en" dirty="0" err="1"/>
              <a:t>Đàn</a:t>
            </a:r>
            <a:r>
              <a:rPr lang="en" dirty="0"/>
              <a:t> </a:t>
            </a:r>
            <a:r>
              <a:rPr lang="en" dirty="0" err="1"/>
              <a:t>nguyệt</a:t>
            </a:r>
            <a:r>
              <a:rPr lang="en" dirty="0"/>
              <a:t> </a:t>
            </a:r>
            <a:r>
              <a:rPr lang="en" dirty="0" err="1"/>
              <a:t>và</a:t>
            </a:r>
            <a:r>
              <a:rPr lang="en" dirty="0"/>
              <a:t> </a:t>
            </a:r>
            <a:r>
              <a:rPr lang="en" dirty="0" err="1"/>
              <a:t>đàn</a:t>
            </a:r>
            <a:r>
              <a:rPr lang="en" dirty="0"/>
              <a:t> </a:t>
            </a:r>
            <a:r>
              <a:rPr lang="en" dirty="0" err="1"/>
              <a:t>tính</a:t>
            </a:r>
            <a:endParaRPr lang="en" dirty="0"/>
          </a:p>
          <a:p>
            <a:pPr marL="0" lvl="0" indent="0" algn="l" rtl="0">
              <a:spcBef>
                <a:spcPts val="0"/>
              </a:spcBef>
              <a:spcAft>
                <a:spcPts val="0"/>
              </a:spcAft>
              <a:buNone/>
            </a:pPr>
            <a:r>
              <a:rPr lang="en" i="0" dirty="0" err="1"/>
              <a:t>Ôn</a:t>
            </a:r>
            <a:r>
              <a:rPr lang="en" i="0" dirty="0"/>
              <a:t> </a:t>
            </a:r>
            <a:r>
              <a:rPr lang="en" i="0" dirty="0" err="1"/>
              <a:t>bài</a:t>
            </a:r>
            <a:r>
              <a:rPr lang="en" i="0" dirty="0"/>
              <a:t> </a:t>
            </a:r>
            <a:r>
              <a:rPr lang="en" i="0" dirty="0" err="1"/>
              <a:t>hát</a:t>
            </a:r>
            <a:r>
              <a:rPr lang="en" i="0" dirty="0"/>
              <a:t>: </a:t>
            </a:r>
            <a:r>
              <a:rPr lang="en" dirty="0"/>
              <a:t>Soi </a:t>
            </a:r>
            <a:r>
              <a:rPr lang="en" dirty="0" err="1"/>
              <a:t>bóng</a:t>
            </a:r>
            <a:r>
              <a:rPr lang="en" dirty="0"/>
              <a:t> </a:t>
            </a:r>
            <a:r>
              <a:rPr lang="en" dirty="0" err="1"/>
              <a:t>bên</a:t>
            </a:r>
            <a:r>
              <a:rPr lang="en" dirty="0"/>
              <a:t> </a:t>
            </a:r>
            <a:r>
              <a:rPr lang="en" dirty="0" err="1"/>
              <a:t>hồ</a:t>
            </a:r>
            <a:endParaRPr dirty="0"/>
          </a:p>
        </p:txBody>
      </p:sp>
      <p:sp>
        <p:nvSpPr>
          <p:cNvPr id="567" name="Google Shape;567;p51"/>
          <p:cNvSpPr txBox="1">
            <a:spLocks noGrp="1"/>
          </p:cNvSpPr>
          <p:nvPr>
            <p:ph type="subTitle" idx="8"/>
          </p:nvPr>
        </p:nvSpPr>
        <p:spPr>
          <a:xfrm>
            <a:off x="1664942" y="3858930"/>
            <a:ext cx="3222117" cy="42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i="0" dirty="0" err="1"/>
              <a:t>Lí</a:t>
            </a:r>
            <a:r>
              <a:rPr lang="en" i="0" dirty="0"/>
              <a:t> </a:t>
            </a:r>
            <a:r>
              <a:rPr lang="en" i="0" dirty="0" err="1"/>
              <a:t>thuyết</a:t>
            </a:r>
            <a:r>
              <a:rPr lang="en" i="0" dirty="0"/>
              <a:t> </a:t>
            </a:r>
            <a:r>
              <a:rPr lang="en" i="0" dirty="0" err="1"/>
              <a:t>âm</a:t>
            </a:r>
            <a:r>
              <a:rPr lang="en" i="0" dirty="0"/>
              <a:t> </a:t>
            </a:r>
            <a:r>
              <a:rPr lang="en" i="0" dirty="0" err="1"/>
              <a:t>nhạc</a:t>
            </a:r>
            <a:r>
              <a:rPr lang="en" i="0" dirty="0"/>
              <a:t>: </a:t>
            </a:r>
          </a:p>
          <a:p>
            <a:pPr marL="0" lvl="0" indent="0" algn="l" rtl="0">
              <a:spcBef>
                <a:spcPts val="0"/>
              </a:spcBef>
              <a:spcAft>
                <a:spcPts val="0"/>
              </a:spcAft>
              <a:buNone/>
            </a:pPr>
            <a:r>
              <a:rPr lang="en" i="0" dirty="0"/>
              <a:t>  </a:t>
            </a:r>
            <a:r>
              <a:rPr lang="en" dirty="0" err="1"/>
              <a:t>Đảo</a:t>
            </a:r>
            <a:r>
              <a:rPr lang="en" dirty="0"/>
              <a:t> </a:t>
            </a:r>
            <a:r>
              <a:rPr lang="en" dirty="0" err="1"/>
              <a:t>phách</a:t>
            </a:r>
            <a:endParaRPr lang="en" dirty="0"/>
          </a:p>
          <a:p>
            <a:pPr marL="0" lvl="0" indent="0" algn="l" rtl="0">
              <a:spcBef>
                <a:spcPts val="0"/>
              </a:spcBef>
              <a:spcAft>
                <a:spcPts val="0"/>
              </a:spcAft>
              <a:buNone/>
            </a:pPr>
            <a:r>
              <a:rPr lang="en" i="0" dirty="0" err="1"/>
              <a:t>Đọc</a:t>
            </a:r>
            <a:r>
              <a:rPr lang="en" i="0" dirty="0"/>
              <a:t> </a:t>
            </a:r>
            <a:r>
              <a:rPr lang="en" i="0" dirty="0" err="1"/>
              <a:t>nhạc</a:t>
            </a:r>
            <a:r>
              <a:rPr lang="en" i="0" dirty="0"/>
              <a:t>: </a:t>
            </a:r>
            <a:r>
              <a:rPr lang="en" dirty="0" err="1"/>
              <a:t>Bài</a:t>
            </a:r>
            <a:r>
              <a:rPr lang="en" dirty="0"/>
              <a:t> </a:t>
            </a:r>
            <a:r>
              <a:rPr lang="en" dirty="0" err="1"/>
              <a:t>đọc</a:t>
            </a:r>
            <a:r>
              <a:rPr lang="en" dirty="0"/>
              <a:t> </a:t>
            </a:r>
            <a:r>
              <a:rPr lang="en" dirty="0" err="1"/>
              <a:t>nhạc</a:t>
            </a:r>
            <a:r>
              <a:rPr lang="en" dirty="0"/>
              <a:t> </a:t>
            </a:r>
            <a:r>
              <a:rPr lang="en" dirty="0" err="1"/>
              <a:t>số</a:t>
            </a:r>
            <a:r>
              <a:rPr lang="en" dirty="0"/>
              <a:t> 5</a:t>
            </a:r>
            <a:endParaRPr dirty="0"/>
          </a:p>
        </p:txBody>
      </p:sp>
      <p:sp>
        <p:nvSpPr>
          <p:cNvPr id="569" name="Google Shape;569;p51"/>
          <p:cNvSpPr txBox="1">
            <a:spLocks noGrp="1"/>
          </p:cNvSpPr>
          <p:nvPr>
            <p:ph type="subTitle" idx="13"/>
          </p:nvPr>
        </p:nvSpPr>
        <p:spPr>
          <a:xfrm>
            <a:off x="5877364" y="3563513"/>
            <a:ext cx="2439900" cy="42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i="0" dirty="0" err="1"/>
              <a:t>Vận</a:t>
            </a:r>
            <a:r>
              <a:rPr lang="en" i="0" dirty="0"/>
              <a:t> </a:t>
            </a:r>
            <a:r>
              <a:rPr lang="en" i="0" dirty="0" err="1"/>
              <a:t>dụng</a:t>
            </a:r>
            <a:r>
              <a:rPr lang="en" i="0" dirty="0"/>
              <a:t> </a:t>
            </a:r>
            <a:r>
              <a:rPr lang="en" i="0" dirty="0" err="1"/>
              <a:t>sáng</a:t>
            </a:r>
            <a:r>
              <a:rPr lang="en" i="0" dirty="0"/>
              <a:t> </a:t>
            </a:r>
            <a:r>
              <a:rPr lang="en" i="0" dirty="0" err="1"/>
              <a:t>tạo</a:t>
            </a:r>
            <a:endParaRPr i="0" dirty="0"/>
          </a:p>
        </p:txBody>
      </p:sp>
      <p:pic>
        <p:nvPicPr>
          <p:cNvPr id="570" name="Google Shape;570;p51"/>
          <p:cNvPicPr preferRelativeResize="0"/>
          <p:nvPr/>
        </p:nvPicPr>
        <p:blipFill>
          <a:blip r:embed="rId3">
            <a:alphaModFix/>
          </a:blip>
          <a:stretch>
            <a:fillRect/>
          </a:stretch>
        </p:blipFill>
        <p:spPr>
          <a:xfrm rot="-1016633">
            <a:off x="4614135" y="1586785"/>
            <a:ext cx="615730" cy="867208"/>
          </a:xfrm>
          <a:prstGeom prst="rect">
            <a:avLst/>
          </a:prstGeom>
          <a:noFill/>
          <a:ln>
            <a:noFill/>
          </a:ln>
        </p:spPr>
      </p:pic>
      <p:pic>
        <p:nvPicPr>
          <p:cNvPr id="571" name="Google Shape;571;p51"/>
          <p:cNvPicPr preferRelativeResize="0"/>
          <p:nvPr/>
        </p:nvPicPr>
        <p:blipFill>
          <a:blip r:embed="rId4">
            <a:alphaModFix/>
          </a:blip>
          <a:stretch>
            <a:fillRect/>
          </a:stretch>
        </p:blipFill>
        <p:spPr>
          <a:xfrm rot="850657" flipH="1">
            <a:off x="488634" y="1710689"/>
            <a:ext cx="637629" cy="747498"/>
          </a:xfrm>
          <a:prstGeom prst="rect">
            <a:avLst/>
          </a:prstGeom>
          <a:noFill/>
          <a:ln>
            <a:noFill/>
          </a:ln>
        </p:spPr>
      </p:pic>
      <p:pic>
        <p:nvPicPr>
          <p:cNvPr id="572" name="Google Shape;572;p51"/>
          <p:cNvPicPr preferRelativeResize="0"/>
          <p:nvPr/>
        </p:nvPicPr>
        <p:blipFill>
          <a:blip r:embed="rId3">
            <a:alphaModFix/>
          </a:blip>
          <a:stretch>
            <a:fillRect/>
          </a:stretch>
        </p:blipFill>
        <p:spPr>
          <a:xfrm rot="-1016633">
            <a:off x="634827" y="3030337"/>
            <a:ext cx="615730" cy="867208"/>
          </a:xfrm>
          <a:prstGeom prst="rect">
            <a:avLst/>
          </a:prstGeom>
          <a:noFill/>
          <a:ln>
            <a:noFill/>
          </a:ln>
        </p:spPr>
      </p:pic>
      <p:pic>
        <p:nvPicPr>
          <p:cNvPr id="573" name="Google Shape;573;p51"/>
          <p:cNvPicPr preferRelativeResize="0"/>
          <p:nvPr/>
        </p:nvPicPr>
        <p:blipFill>
          <a:blip r:embed="rId4">
            <a:alphaModFix/>
          </a:blip>
          <a:stretch>
            <a:fillRect/>
          </a:stretch>
        </p:blipFill>
        <p:spPr>
          <a:xfrm rot="850657" flipH="1">
            <a:off x="4552879" y="3154242"/>
            <a:ext cx="637629" cy="7474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06" name="Google Shape;1106;p64"/>
          <p:cNvSpPr/>
          <p:nvPr/>
        </p:nvSpPr>
        <p:spPr>
          <a:xfrm flipH="1">
            <a:off x="5500375" y="908488"/>
            <a:ext cx="2952600" cy="2823204"/>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7" name="Google Shape;1107;p64"/>
          <p:cNvGrpSpPr/>
          <p:nvPr/>
        </p:nvGrpSpPr>
        <p:grpSpPr>
          <a:xfrm rot="10800000">
            <a:off x="6343001" y="310950"/>
            <a:ext cx="4545173" cy="5340275"/>
            <a:chOff x="-1304773" y="-1131675"/>
            <a:chExt cx="4545173" cy="5340275"/>
          </a:xfrm>
        </p:grpSpPr>
        <p:pic>
          <p:nvPicPr>
            <p:cNvPr id="1108" name="Google Shape;1108;p64"/>
            <p:cNvPicPr preferRelativeResize="0"/>
            <p:nvPr/>
          </p:nvPicPr>
          <p:blipFill>
            <a:blip r:embed="rId3">
              <a:alphaModFix/>
            </a:blip>
            <a:stretch>
              <a:fillRect/>
            </a:stretch>
          </p:blipFill>
          <p:spPr>
            <a:xfrm rot="10800000" flipH="1">
              <a:off x="-54324" y="2539975"/>
              <a:ext cx="1184750" cy="1668625"/>
            </a:xfrm>
            <a:prstGeom prst="rect">
              <a:avLst/>
            </a:prstGeom>
            <a:noFill/>
            <a:ln>
              <a:noFill/>
            </a:ln>
          </p:spPr>
        </p:pic>
        <p:pic>
          <p:nvPicPr>
            <p:cNvPr id="1109" name="Google Shape;1109;p64"/>
            <p:cNvPicPr preferRelativeResize="0"/>
            <p:nvPr/>
          </p:nvPicPr>
          <p:blipFill>
            <a:blip r:embed="rId4">
              <a:alphaModFix/>
            </a:blip>
            <a:stretch>
              <a:fillRect/>
            </a:stretch>
          </p:blipFill>
          <p:spPr>
            <a:xfrm rot="4065820">
              <a:off x="1802577" y="-593946"/>
              <a:ext cx="1167272" cy="1368418"/>
            </a:xfrm>
            <a:prstGeom prst="rect">
              <a:avLst/>
            </a:prstGeom>
            <a:noFill/>
            <a:ln>
              <a:noFill/>
            </a:ln>
          </p:spPr>
        </p:pic>
        <p:pic>
          <p:nvPicPr>
            <p:cNvPr id="1110" name="Google Shape;1110;p64"/>
            <p:cNvPicPr preferRelativeResize="0"/>
            <p:nvPr/>
          </p:nvPicPr>
          <p:blipFill>
            <a:blip r:embed="rId5">
              <a:alphaModFix/>
            </a:blip>
            <a:stretch>
              <a:fillRect/>
            </a:stretch>
          </p:blipFill>
          <p:spPr>
            <a:xfrm>
              <a:off x="-1075509" y="-1131675"/>
              <a:ext cx="3641590" cy="3060143"/>
            </a:xfrm>
            <a:prstGeom prst="rect">
              <a:avLst/>
            </a:prstGeom>
            <a:noFill/>
            <a:ln>
              <a:noFill/>
            </a:ln>
          </p:spPr>
        </p:pic>
        <p:pic>
          <p:nvPicPr>
            <p:cNvPr id="1111" name="Google Shape;1111;p64"/>
            <p:cNvPicPr preferRelativeResize="0"/>
            <p:nvPr/>
          </p:nvPicPr>
          <p:blipFill>
            <a:blip r:embed="rId6">
              <a:alphaModFix/>
            </a:blip>
            <a:stretch>
              <a:fillRect/>
            </a:stretch>
          </p:blipFill>
          <p:spPr>
            <a:xfrm rot="1392348">
              <a:off x="-938027" y="929395"/>
              <a:ext cx="2726349" cy="2421263"/>
            </a:xfrm>
            <a:prstGeom prst="rect">
              <a:avLst/>
            </a:prstGeom>
            <a:noFill/>
            <a:ln>
              <a:noFill/>
            </a:ln>
          </p:spPr>
        </p:pic>
      </p:grpSp>
      <p:pic>
        <p:nvPicPr>
          <p:cNvPr id="1112" name="Google Shape;1112;p64"/>
          <p:cNvPicPr preferRelativeResize="0"/>
          <p:nvPr/>
        </p:nvPicPr>
        <p:blipFill>
          <a:blip r:embed="rId7">
            <a:alphaModFix/>
          </a:blip>
          <a:stretch>
            <a:fillRect/>
          </a:stretch>
        </p:blipFill>
        <p:spPr>
          <a:xfrm rot="-9823372" flipH="1">
            <a:off x="4437528" y="1097358"/>
            <a:ext cx="1380599" cy="448964"/>
          </a:xfrm>
          <a:prstGeom prst="rect">
            <a:avLst/>
          </a:prstGeom>
          <a:noFill/>
          <a:ln>
            <a:noFill/>
          </a:ln>
        </p:spPr>
      </p:pic>
      <p:pic>
        <p:nvPicPr>
          <p:cNvPr id="1113" name="Google Shape;1113;p64"/>
          <p:cNvPicPr preferRelativeResize="0"/>
          <p:nvPr/>
        </p:nvPicPr>
        <p:blipFill>
          <a:blip r:embed="rId7">
            <a:alphaModFix/>
          </a:blip>
          <a:stretch>
            <a:fillRect/>
          </a:stretch>
        </p:blipFill>
        <p:spPr>
          <a:xfrm rot="9149420" flipH="1">
            <a:off x="2222799" y="4446054"/>
            <a:ext cx="971950" cy="316093"/>
          </a:xfrm>
          <a:prstGeom prst="rect">
            <a:avLst/>
          </a:prstGeom>
          <a:noFill/>
          <a:ln>
            <a:noFill/>
          </a:ln>
        </p:spPr>
      </p:pic>
      <p:sp>
        <p:nvSpPr>
          <p:cNvPr id="1114" name="Google Shape;1114;p64"/>
          <p:cNvSpPr txBox="1">
            <a:spLocks noGrp="1"/>
          </p:cNvSpPr>
          <p:nvPr>
            <p:ph type="title"/>
          </p:nvPr>
        </p:nvSpPr>
        <p:spPr>
          <a:xfrm flipH="1">
            <a:off x="5726210" y="1287079"/>
            <a:ext cx="2495100" cy="199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b="1" dirty="0" err="1">
                <a:latin typeface="Times New Roman" panose="02020603050405020304" pitchFamily="18" charset="0"/>
                <a:cs typeface="Times New Roman" panose="02020603050405020304" pitchFamily="18" charset="0"/>
              </a:rPr>
              <a:t>Tiết</a:t>
            </a:r>
            <a:r>
              <a:rPr lang="en" sz="5400" b="1" dirty="0">
                <a:latin typeface="Times New Roman" panose="02020603050405020304" pitchFamily="18" charset="0"/>
                <a:cs typeface="Times New Roman" panose="02020603050405020304" pitchFamily="18" charset="0"/>
              </a:rPr>
              <a:t> 29</a:t>
            </a:r>
            <a:endParaRPr sz="5400" b="1" dirty="0">
              <a:latin typeface="Times New Roman" panose="02020603050405020304" pitchFamily="18" charset="0"/>
              <a:cs typeface="Times New Roman" panose="02020603050405020304" pitchFamily="18" charset="0"/>
            </a:endParaRPr>
          </a:p>
        </p:txBody>
      </p:sp>
      <p:sp>
        <p:nvSpPr>
          <p:cNvPr id="1116" name="Google Shape;1116;p64"/>
          <p:cNvSpPr txBox="1">
            <a:spLocks noGrp="1"/>
          </p:cNvSpPr>
          <p:nvPr>
            <p:ph type="title" idx="2"/>
          </p:nvPr>
        </p:nvSpPr>
        <p:spPr>
          <a:xfrm flipH="1">
            <a:off x="90604" y="1979575"/>
            <a:ext cx="5518549" cy="141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i="0" dirty="0">
                <a:latin typeface="Times New Roman" panose="02020603050405020304" pitchFamily="18" charset="0"/>
                <a:cs typeface="Times New Roman" panose="02020603050405020304" pitchFamily="18" charset="0"/>
              </a:rPr>
              <a:t>- </a:t>
            </a:r>
            <a:r>
              <a:rPr lang="en" sz="4000" i="0" dirty="0" err="1">
                <a:latin typeface="Times New Roman" panose="02020603050405020304" pitchFamily="18" charset="0"/>
                <a:cs typeface="Times New Roman" panose="02020603050405020304" pitchFamily="18" charset="0"/>
              </a:rPr>
              <a:t>Thường</a:t>
            </a:r>
            <a:r>
              <a:rPr lang="en" sz="4000" i="0" dirty="0">
                <a:latin typeface="Times New Roman" panose="02020603050405020304" pitchFamily="18" charset="0"/>
                <a:cs typeface="Times New Roman" panose="02020603050405020304" pitchFamily="18" charset="0"/>
              </a:rPr>
              <a:t> </a:t>
            </a:r>
            <a:r>
              <a:rPr lang="en" sz="4000" i="0" dirty="0" err="1">
                <a:latin typeface="Times New Roman" panose="02020603050405020304" pitchFamily="18" charset="0"/>
                <a:cs typeface="Times New Roman" panose="02020603050405020304" pitchFamily="18" charset="0"/>
              </a:rPr>
              <a:t>thức</a:t>
            </a:r>
            <a:r>
              <a:rPr lang="en" sz="4000" i="0" dirty="0">
                <a:latin typeface="Times New Roman" panose="02020603050405020304" pitchFamily="18" charset="0"/>
                <a:cs typeface="Times New Roman" panose="02020603050405020304" pitchFamily="18" charset="0"/>
              </a:rPr>
              <a:t> </a:t>
            </a:r>
            <a:r>
              <a:rPr lang="en" sz="4000" i="0" dirty="0" err="1">
                <a:latin typeface="Times New Roman" panose="02020603050405020304" pitchFamily="18" charset="0"/>
                <a:cs typeface="Times New Roman" panose="02020603050405020304" pitchFamily="18" charset="0"/>
              </a:rPr>
              <a:t>âm</a:t>
            </a:r>
            <a:r>
              <a:rPr lang="en" sz="4000" i="0" dirty="0">
                <a:latin typeface="Times New Roman" panose="02020603050405020304" pitchFamily="18" charset="0"/>
                <a:cs typeface="Times New Roman" panose="02020603050405020304" pitchFamily="18" charset="0"/>
              </a:rPr>
              <a:t> </a:t>
            </a:r>
            <a:r>
              <a:rPr lang="en" sz="4000" i="0" dirty="0" err="1">
                <a:latin typeface="Times New Roman" panose="02020603050405020304" pitchFamily="18" charset="0"/>
                <a:cs typeface="Times New Roman" panose="02020603050405020304" pitchFamily="18" charset="0"/>
              </a:rPr>
              <a:t>nhạc</a:t>
            </a:r>
            <a:r>
              <a:rPr lang="en" sz="4000" i="0" dirty="0">
                <a:latin typeface="Times New Roman" panose="02020603050405020304" pitchFamily="18" charset="0"/>
                <a:cs typeface="Times New Roman" panose="02020603050405020304" pitchFamily="18" charset="0"/>
              </a:rPr>
              <a:t>:</a:t>
            </a:r>
            <a:br>
              <a:rPr lang="en" sz="4000" i="0" dirty="0">
                <a:latin typeface="Times New Roman" panose="02020603050405020304" pitchFamily="18" charset="0"/>
                <a:cs typeface="Times New Roman" panose="02020603050405020304" pitchFamily="18" charset="0"/>
              </a:rPr>
            </a:br>
            <a:r>
              <a:rPr lang="en" sz="4000" i="0" dirty="0">
                <a:latin typeface="Times New Roman" panose="02020603050405020304" pitchFamily="18" charset="0"/>
                <a:cs typeface="Times New Roman" panose="02020603050405020304" pitchFamily="18" charset="0"/>
              </a:rPr>
              <a:t>    </a:t>
            </a:r>
            <a:r>
              <a:rPr lang="en" sz="4000" i="0" dirty="0" err="1">
                <a:latin typeface="Times New Roman" panose="02020603050405020304" pitchFamily="18" charset="0"/>
                <a:cs typeface="Times New Roman" panose="02020603050405020304" pitchFamily="18" charset="0"/>
              </a:rPr>
              <a:t>Đàn</a:t>
            </a:r>
            <a:r>
              <a:rPr lang="en" sz="4000" i="0" dirty="0">
                <a:latin typeface="Times New Roman" panose="02020603050405020304" pitchFamily="18" charset="0"/>
                <a:cs typeface="Times New Roman" panose="02020603050405020304" pitchFamily="18" charset="0"/>
              </a:rPr>
              <a:t> </a:t>
            </a:r>
            <a:r>
              <a:rPr lang="en" sz="4000" i="0" dirty="0" err="1">
                <a:latin typeface="Times New Roman" panose="02020603050405020304" pitchFamily="18" charset="0"/>
                <a:cs typeface="Times New Roman" panose="02020603050405020304" pitchFamily="18" charset="0"/>
              </a:rPr>
              <a:t>nguyệt</a:t>
            </a:r>
            <a:r>
              <a:rPr lang="en" sz="4000" i="0" dirty="0">
                <a:latin typeface="Times New Roman" panose="02020603050405020304" pitchFamily="18" charset="0"/>
                <a:cs typeface="Times New Roman" panose="02020603050405020304" pitchFamily="18" charset="0"/>
              </a:rPr>
              <a:t> </a:t>
            </a:r>
            <a:r>
              <a:rPr lang="en" sz="4000" i="0" dirty="0" err="1">
                <a:latin typeface="Times New Roman" panose="02020603050405020304" pitchFamily="18" charset="0"/>
                <a:cs typeface="Times New Roman" panose="02020603050405020304" pitchFamily="18" charset="0"/>
              </a:rPr>
              <a:t>và</a:t>
            </a:r>
            <a:r>
              <a:rPr lang="en" sz="4000" i="0" dirty="0">
                <a:latin typeface="Times New Roman" panose="02020603050405020304" pitchFamily="18" charset="0"/>
                <a:cs typeface="Times New Roman" panose="02020603050405020304" pitchFamily="18" charset="0"/>
              </a:rPr>
              <a:t> </a:t>
            </a:r>
            <a:r>
              <a:rPr lang="en" sz="4000" i="0" dirty="0" err="1">
                <a:latin typeface="Times New Roman" panose="02020603050405020304" pitchFamily="18" charset="0"/>
                <a:cs typeface="Times New Roman" panose="02020603050405020304" pitchFamily="18" charset="0"/>
              </a:rPr>
              <a:t>đàn</a:t>
            </a:r>
            <a:r>
              <a:rPr lang="en" sz="4000" i="0" dirty="0">
                <a:latin typeface="Times New Roman" panose="02020603050405020304" pitchFamily="18" charset="0"/>
                <a:cs typeface="Times New Roman" panose="02020603050405020304" pitchFamily="18" charset="0"/>
              </a:rPr>
              <a:t> </a:t>
            </a:r>
            <a:r>
              <a:rPr lang="en" sz="4000" i="0" dirty="0" err="1">
                <a:latin typeface="Times New Roman" panose="02020603050405020304" pitchFamily="18" charset="0"/>
                <a:cs typeface="Times New Roman" panose="02020603050405020304" pitchFamily="18" charset="0"/>
              </a:rPr>
              <a:t>tính</a:t>
            </a:r>
            <a:br>
              <a:rPr lang="en" sz="4000" dirty="0">
                <a:latin typeface="Times New Roman" panose="02020603050405020304" pitchFamily="18" charset="0"/>
                <a:cs typeface="Times New Roman" panose="02020603050405020304" pitchFamily="18" charset="0"/>
              </a:rPr>
            </a:br>
            <a:r>
              <a:rPr lang="en" sz="4000" dirty="0">
                <a:latin typeface="Times New Roman" panose="02020603050405020304" pitchFamily="18" charset="0"/>
                <a:cs typeface="Times New Roman" panose="02020603050405020304" pitchFamily="18" charset="0"/>
              </a:rPr>
              <a:t>- </a:t>
            </a:r>
            <a:r>
              <a:rPr lang="en" sz="4000" i="0" dirty="0" err="1">
                <a:latin typeface="Times New Roman" panose="02020603050405020304" pitchFamily="18" charset="0"/>
                <a:cs typeface="Times New Roman" panose="02020603050405020304" pitchFamily="18" charset="0"/>
              </a:rPr>
              <a:t>Ôn</a:t>
            </a:r>
            <a:r>
              <a:rPr lang="en" sz="4000" i="0" dirty="0">
                <a:latin typeface="Times New Roman" panose="02020603050405020304" pitchFamily="18" charset="0"/>
                <a:cs typeface="Times New Roman" panose="02020603050405020304" pitchFamily="18" charset="0"/>
              </a:rPr>
              <a:t> </a:t>
            </a:r>
            <a:r>
              <a:rPr lang="en" sz="4000" i="0" dirty="0" err="1">
                <a:latin typeface="Times New Roman" panose="02020603050405020304" pitchFamily="18" charset="0"/>
                <a:cs typeface="Times New Roman" panose="02020603050405020304" pitchFamily="18" charset="0"/>
              </a:rPr>
              <a:t>bài</a:t>
            </a:r>
            <a:r>
              <a:rPr lang="en" sz="4000" i="0" dirty="0">
                <a:latin typeface="Times New Roman" panose="02020603050405020304" pitchFamily="18" charset="0"/>
                <a:cs typeface="Times New Roman" panose="02020603050405020304" pitchFamily="18" charset="0"/>
              </a:rPr>
              <a:t> </a:t>
            </a:r>
            <a:r>
              <a:rPr lang="en" sz="4000" i="0" dirty="0" err="1">
                <a:latin typeface="Times New Roman" panose="02020603050405020304" pitchFamily="18" charset="0"/>
                <a:cs typeface="Times New Roman" panose="02020603050405020304" pitchFamily="18" charset="0"/>
              </a:rPr>
              <a:t>hát</a:t>
            </a:r>
            <a:r>
              <a:rPr lang="en" sz="4000" i="0" dirty="0">
                <a:latin typeface="Times New Roman" panose="02020603050405020304" pitchFamily="18" charset="0"/>
                <a:cs typeface="Times New Roman" panose="02020603050405020304" pitchFamily="18" charset="0"/>
              </a:rPr>
              <a:t> :</a:t>
            </a:r>
            <a:r>
              <a:rPr lang="en" sz="4000" dirty="0">
                <a:latin typeface="Times New Roman" panose="02020603050405020304" pitchFamily="18" charset="0"/>
                <a:cs typeface="Times New Roman" panose="02020603050405020304" pitchFamily="18" charset="0"/>
              </a:rPr>
              <a:t> </a:t>
            </a:r>
            <a:br>
              <a:rPr lang="en" sz="4000" dirty="0">
                <a:latin typeface="Times New Roman" panose="02020603050405020304" pitchFamily="18" charset="0"/>
                <a:cs typeface="Times New Roman" panose="02020603050405020304" pitchFamily="18" charset="0"/>
              </a:rPr>
            </a:br>
            <a:r>
              <a:rPr lang="en" sz="4000" dirty="0">
                <a:latin typeface="Times New Roman" panose="02020603050405020304" pitchFamily="18" charset="0"/>
                <a:cs typeface="Times New Roman" panose="02020603050405020304" pitchFamily="18" charset="0"/>
              </a:rPr>
              <a:t>    Soi </a:t>
            </a:r>
            <a:r>
              <a:rPr lang="en" sz="4000" dirty="0" err="1">
                <a:latin typeface="Times New Roman" panose="02020603050405020304" pitchFamily="18" charset="0"/>
                <a:cs typeface="Times New Roman" panose="02020603050405020304" pitchFamily="18" charset="0"/>
              </a:rPr>
              <a:t>bóng</a:t>
            </a:r>
            <a:r>
              <a:rPr lang="en" sz="4000" dirty="0">
                <a:latin typeface="Times New Roman" panose="02020603050405020304" pitchFamily="18" charset="0"/>
                <a:cs typeface="Times New Roman" panose="02020603050405020304" pitchFamily="18" charset="0"/>
              </a:rPr>
              <a:t> </a:t>
            </a:r>
            <a:r>
              <a:rPr lang="en" sz="4000" dirty="0" err="1">
                <a:latin typeface="Times New Roman" panose="02020603050405020304" pitchFamily="18" charset="0"/>
                <a:cs typeface="Times New Roman" panose="02020603050405020304" pitchFamily="18" charset="0"/>
              </a:rPr>
              <a:t>bên</a:t>
            </a:r>
            <a:r>
              <a:rPr lang="en" sz="4000" dirty="0">
                <a:latin typeface="Times New Roman" panose="02020603050405020304" pitchFamily="18" charset="0"/>
                <a:cs typeface="Times New Roman" panose="02020603050405020304" pitchFamily="18" charset="0"/>
              </a:rPr>
              <a:t> </a:t>
            </a:r>
            <a:r>
              <a:rPr lang="en" sz="4000" dirty="0" err="1">
                <a:latin typeface="Times New Roman" panose="02020603050405020304" pitchFamily="18" charset="0"/>
                <a:cs typeface="Times New Roman" panose="02020603050405020304" pitchFamily="18" charset="0"/>
              </a:rPr>
              <a:t>hồ</a:t>
            </a:r>
            <a:endParaRPr sz="4000" dirty="0">
              <a:latin typeface="Times New Roman" panose="02020603050405020304" pitchFamily="18" charset="0"/>
              <a:cs typeface="Times New Roman" panose="02020603050405020304" pitchFamily="18" charset="0"/>
            </a:endParaRPr>
          </a:p>
        </p:txBody>
      </p:sp>
      <p:pic>
        <p:nvPicPr>
          <p:cNvPr id="1117" name="Google Shape;1117;p64"/>
          <p:cNvPicPr preferRelativeResize="0"/>
          <p:nvPr/>
        </p:nvPicPr>
        <p:blipFill>
          <a:blip r:embed="rId8">
            <a:alphaModFix/>
          </a:blip>
          <a:stretch>
            <a:fillRect/>
          </a:stretch>
        </p:blipFill>
        <p:spPr>
          <a:xfrm rot="7910329">
            <a:off x="-932013" y="-689121"/>
            <a:ext cx="1864251" cy="2150240"/>
          </a:xfrm>
          <a:prstGeom prst="rect">
            <a:avLst/>
          </a:prstGeom>
          <a:noFill/>
          <a:ln>
            <a:noFill/>
          </a:ln>
        </p:spPr>
      </p:pic>
      <p:pic>
        <p:nvPicPr>
          <p:cNvPr id="1118" name="Google Shape;1118;p64"/>
          <p:cNvPicPr preferRelativeResize="0"/>
          <p:nvPr/>
        </p:nvPicPr>
        <p:blipFill>
          <a:blip r:embed="rId9">
            <a:alphaModFix/>
          </a:blip>
          <a:stretch>
            <a:fillRect/>
          </a:stretch>
        </p:blipFill>
        <p:spPr>
          <a:xfrm rot="5219239">
            <a:off x="477541" y="-721542"/>
            <a:ext cx="1184749" cy="166862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865B279-D221-ED12-3D48-EBA4D50447AB}"/>
              </a:ext>
            </a:extLst>
          </p:cNvPr>
          <p:cNvSpPr>
            <a:spLocks noGrp="1"/>
          </p:cNvSpPr>
          <p:nvPr>
            <p:ph type="subTitle" idx="1"/>
          </p:nvPr>
        </p:nvSpPr>
        <p:spPr>
          <a:xfrm flipH="1">
            <a:off x="698152" y="2177277"/>
            <a:ext cx="7921740" cy="667500"/>
          </a:xfrm>
        </p:spPr>
        <p:txBody>
          <a:bodyPr/>
          <a:lstStyle/>
          <a:p>
            <a:pPr algn="ctr"/>
            <a:r>
              <a:rPr lang="en-US" sz="4400" b="1" dirty="0" err="1">
                <a:solidFill>
                  <a:schemeClr val="bg2"/>
                </a:solidFill>
                <a:latin typeface="Times New Roman" panose="02020603050405020304" pitchFamily="18" charset="0"/>
                <a:cs typeface="Times New Roman" panose="02020603050405020304" pitchFamily="18" charset="0"/>
              </a:rPr>
              <a:t>Thường</a:t>
            </a:r>
            <a:r>
              <a:rPr lang="en-US" sz="4400" b="1" dirty="0">
                <a:solidFill>
                  <a:schemeClr val="bg2"/>
                </a:solidFill>
                <a:latin typeface="Times New Roman" panose="02020603050405020304" pitchFamily="18" charset="0"/>
                <a:cs typeface="Times New Roman" panose="02020603050405020304" pitchFamily="18" charset="0"/>
              </a:rPr>
              <a:t> </a:t>
            </a:r>
            <a:r>
              <a:rPr lang="en-US" sz="4400" b="1" dirty="0" err="1">
                <a:solidFill>
                  <a:schemeClr val="bg2"/>
                </a:solidFill>
                <a:latin typeface="Times New Roman" panose="02020603050405020304" pitchFamily="18" charset="0"/>
                <a:cs typeface="Times New Roman" panose="02020603050405020304" pitchFamily="18" charset="0"/>
              </a:rPr>
              <a:t>thức</a:t>
            </a:r>
            <a:r>
              <a:rPr lang="en-US" sz="4400" b="1" dirty="0">
                <a:solidFill>
                  <a:schemeClr val="bg2"/>
                </a:solidFill>
                <a:latin typeface="Times New Roman" panose="02020603050405020304" pitchFamily="18" charset="0"/>
                <a:cs typeface="Times New Roman" panose="02020603050405020304" pitchFamily="18" charset="0"/>
              </a:rPr>
              <a:t> </a:t>
            </a:r>
            <a:r>
              <a:rPr lang="en-US" sz="4400" b="1" dirty="0" err="1">
                <a:solidFill>
                  <a:schemeClr val="bg2"/>
                </a:solidFill>
                <a:latin typeface="Times New Roman" panose="02020603050405020304" pitchFamily="18" charset="0"/>
                <a:cs typeface="Times New Roman" panose="02020603050405020304" pitchFamily="18" charset="0"/>
              </a:rPr>
              <a:t>âm</a:t>
            </a:r>
            <a:r>
              <a:rPr lang="en-US" sz="4400" b="1" dirty="0">
                <a:solidFill>
                  <a:schemeClr val="bg2"/>
                </a:solidFill>
                <a:latin typeface="Times New Roman" panose="02020603050405020304" pitchFamily="18" charset="0"/>
                <a:cs typeface="Times New Roman" panose="02020603050405020304" pitchFamily="18" charset="0"/>
              </a:rPr>
              <a:t> </a:t>
            </a:r>
            <a:r>
              <a:rPr lang="en-US" sz="4400" b="1" dirty="0" err="1">
                <a:solidFill>
                  <a:schemeClr val="bg2"/>
                </a:solidFill>
                <a:latin typeface="Times New Roman" panose="02020603050405020304" pitchFamily="18" charset="0"/>
                <a:cs typeface="Times New Roman" panose="02020603050405020304" pitchFamily="18" charset="0"/>
              </a:rPr>
              <a:t>nhạc</a:t>
            </a:r>
            <a:r>
              <a:rPr lang="en-US" sz="4400" b="1" dirty="0">
                <a:solidFill>
                  <a:schemeClr val="bg2"/>
                </a:solidFill>
                <a:latin typeface="Times New Roman" panose="02020603050405020304" pitchFamily="18" charset="0"/>
                <a:cs typeface="Times New Roman" panose="02020603050405020304" pitchFamily="18" charset="0"/>
              </a:rPr>
              <a:t>: </a:t>
            </a:r>
          </a:p>
          <a:p>
            <a:pPr algn="ctr"/>
            <a:r>
              <a:rPr lang="en-US" sz="4400" b="1" dirty="0" err="1">
                <a:solidFill>
                  <a:schemeClr val="bg2"/>
                </a:solidFill>
                <a:latin typeface="Times New Roman" panose="02020603050405020304" pitchFamily="18" charset="0"/>
                <a:cs typeface="Times New Roman" panose="02020603050405020304" pitchFamily="18" charset="0"/>
              </a:rPr>
              <a:t>Đàn</a:t>
            </a:r>
            <a:r>
              <a:rPr lang="en-US" sz="4400" b="1" dirty="0">
                <a:solidFill>
                  <a:schemeClr val="bg2"/>
                </a:solidFill>
                <a:latin typeface="Times New Roman" panose="02020603050405020304" pitchFamily="18" charset="0"/>
                <a:cs typeface="Times New Roman" panose="02020603050405020304" pitchFamily="18" charset="0"/>
              </a:rPr>
              <a:t> </a:t>
            </a:r>
            <a:r>
              <a:rPr lang="en-US" sz="4400" b="1" dirty="0" err="1">
                <a:solidFill>
                  <a:schemeClr val="bg2"/>
                </a:solidFill>
                <a:latin typeface="Times New Roman" panose="02020603050405020304" pitchFamily="18" charset="0"/>
                <a:cs typeface="Times New Roman" panose="02020603050405020304" pitchFamily="18" charset="0"/>
              </a:rPr>
              <a:t>nguyệt</a:t>
            </a:r>
            <a:r>
              <a:rPr lang="en-US" sz="4400" b="1" dirty="0">
                <a:solidFill>
                  <a:schemeClr val="bg2"/>
                </a:solidFill>
                <a:latin typeface="Times New Roman" panose="02020603050405020304" pitchFamily="18" charset="0"/>
                <a:cs typeface="Times New Roman" panose="02020603050405020304" pitchFamily="18" charset="0"/>
              </a:rPr>
              <a:t> </a:t>
            </a:r>
            <a:r>
              <a:rPr lang="en-US" sz="4400" b="1" dirty="0" err="1">
                <a:solidFill>
                  <a:schemeClr val="bg2"/>
                </a:solidFill>
                <a:latin typeface="Times New Roman" panose="02020603050405020304" pitchFamily="18" charset="0"/>
                <a:cs typeface="Times New Roman" panose="02020603050405020304" pitchFamily="18" charset="0"/>
              </a:rPr>
              <a:t>và</a:t>
            </a:r>
            <a:r>
              <a:rPr lang="en-US" sz="4400" b="1" dirty="0">
                <a:solidFill>
                  <a:schemeClr val="bg2"/>
                </a:solidFill>
                <a:latin typeface="Times New Roman" panose="02020603050405020304" pitchFamily="18" charset="0"/>
                <a:cs typeface="Times New Roman" panose="02020603050405020304" pitchFamily="18" charset="0"/>
              </a:rPr>
              <a:t> </a:t>
            </a:r>
            <a:r>
              <a:rPr lang="en-US" sz="4400" b="1" dirty="0" err="1">
                <a:solidFill>
                  <a:schemeClr val="bg2"/>
                </a:solidFill>
                <a:latin typeface="Times New Roman" panose="02020603050405020304" pitchFamily="18" charset="0"/>
                <a:cs typeface="Times New Roman" panose="02020603050405020304" pitchFamily="18" charset="0"/>
              </a:rPr>
              <a:t>đàn</a:t>
            </a:r>
            <a:r>
              <a:rPr lang="en-US" sz="4400" b="1" dirty="0">
                <a:solidFill>
                  <a:schemeClr val="bg2"/>
                </a:solidFill>
                <a:latin typeface="Times New Roman" panose="02020603050405020304" pitchFamily="18" charset="0"/>
                <a:cs typeface="Times New Roman" panose="02020603050405020304" pitchFamily="18" charset="0"/>
              </a:rPr>
              <a:t> </a:t>
            </a:r>
            <a:r>
              <a:rPr lang="en-US" sz="4400" b="1" dirty="0" err="1">
                <a:solidFill>
                  <a:schemeClr val="bg2"/>
                </a:solidFill>
                <a:latin typeface="Times New Roman" panose="02020603050405020304" pitchFamily="18" charset="0"/>
                <a:cs typeface="Times New Roman" panose="02020603050405020304" pitchFamily="18" charset="0"/>
              </a:rPr>
              <a:t>tính</a:t>
            </a:r>
            <a:endParaRPr lang="en-US" sz="4400" b="1" dirty="0">
              <a:solidFill>
                <a:schemeClr val="bg2"/>
              </a:solidFill>
              <a:latin typeface="Times New Roman" panose="02020603050405020304" pitchFamily="18" charset="0"/>
              <a:cs typeface="Times New Roman" panose="02020603050405020304" pitchFamily="18" charset="0"/>
            </a:endParaRPr>
          </a:p>
          <a:p>
            <a:endParaRPr lang="en-VN" dirty="0"/>
          </a:p>
        </p:txBody>
      </p:sp>
      <p:sp>
        <p:nvSpPr>
          <p:cNvPr id="4" name="Title 3">
            <a:extLst>
              <a:ext uri="{FF2B5EF4-FFF2-40B4-BE49-F238E27FC236}">
                <a16:creationId xmlns:a16="http://schemas.microsoft.com/office/drawing/2014/main" id="{3E611F85-146F-F70D-F6EE-DF464E81B8B4}"/>
              </a:ext>
            </a:extLst>
          </p:cNvPr>
          <p:cNvSpPr>
            <a:spLocks noGrp="1"/>
          </p:cNvSpPr>
          <p:nvPr>
            <p:ph type="title" idx="2"/>
          </p:nvPr>
        </p:nvSpPr>
        <p:spPr>
          <a:xfrm flipH="1">
            <a:off x="2805735" y="760077"/>
            <a:ext cx="4208382" cy="1417200"/>
          </a:xfrm>
        </p:spPr>
        <p:txBody>
          <a:bodyPr/>
          <a:lstStyle/>
          <a:p>
            <a:r>
              <a:rPr lang="en" sz="6000" b="1" i="0" dirty="0" err="1">
                <a:latin typeface="Times New Roman" panose="02020603050405020304" pitchFamily="18" charset="0"/>
                <a:cs typeface="Times New Roman" panose="02020603050405020304" pitchFamily="18" charset="0"/>
              </a:rPr>
              <a:t>Nội</a:t>
            </a:r>
            <a:r>
              <a:rPr lang="en" sz="6000" b="1" i="0" dirty="0">
                <a:latin typeface="Times New Roman" panose="02020603050405020304" pitchFamily="18" charset="0"/>
                <a:cs typeface="Times New Roman" panose="02020603050405020304" pitchFamily="18" charset="0"/>
              </a:rPr>
              <a:t> dung 1</a:t>
            </a:r>
            <a:endParaRPr lang="en-VN" sz="5400" b="1" i="0" dirty="0">
              <a:latin typeface="Times New Roman" panose="02020603050405020304" pitchFamily="18" charset="0"/>
              <a:cs typeface="Times New Roman" panose="02020603050405020304" pitchFamily="18" charset="0"/>
            </a:endParaRPr>
          </a:p>
        </p:txBody>
      </p:sp>
      <p:pic>
        <p:nvPicPr>
          <p:cNvPr id="5" name="Google Shape;1117;p64">
            <a:extLst>
              <a:ext uri="{FF2B5EF4-FFF2-40B4-BE49-F238E27FC236}">
                <a16:creationId xmlns:a16="http://schemas.microsoft.com/office/drawing/2014/main" id="{CADE320C-2BEC-854A-7C5B-6BA9B0DC1FA2}"/>
              </a:ext>
            </a:extLst>
          </p:cNvPr>
          <p:cNvPicPr preferRelativeResize="0"/>
          <p:nvPr/>
        </p:nvPicPr>
        <p:blipFill>
          <a:blip r:embed="rId2">
            <a:alphaModFix/>
          </a:blip>
          <a:stretch>
            <a:fillRect/>
          </a:stretch>
        </p:blipFill>
        <p:spPr>
          <a:xfrm rot="7910329">
            <a:off x="-744606" y="-507147"/>
            <a:ext cx="1864251" cy="2150240"/>
          </a:xfrm>
          <a:prstGeom prst="rect">
            <a:avLst/>
          </a:prstGeom>
          <a:noFill/>
          <a:ln>
            <a:noFill/>
          </a:ln>
        </p:spPr>
      </p:pic>
      <p:pic>
        <p:nvPicPr>
          <p:cNvPr id="6" name="Google Shape;1118;p64">
            <a:extLst>
              <a:ext uri="{FF2B5EF4-FFF2-40B4-BE49-F238E27FC236}">
                <a16:creationId xmlns:a16="http://schemas.microsoft.com/office/drawing/2014/main" id="{78D4D1AA-F7FF-0BAD-457E-845584398476}"/>
              </a:ext>
            </a:extLst>
          </p:cNvPr>
          <p:cNvPicPr preferRelativeResize="0"/>
          <p:nvPr/>
        </p:nvPicPr>
        <p:blipFill>
          <a:blip r:embed="rId3">
            <a:alphaModFix/>
          </a:blip>
          <a:stretch>
            <a:fillRect/>
          </a:stretch>
        </p:blipFill>
        <p:spPr>
          <a:xfrm rot="5219239">
            <a:off x="477541" y="-721542"/>
            <a:ext cx="1184749" cy="1668629"/>
          </a:xfrm>
          <a:prstGeom prst="rect">
            <a:avLst/>
          </a:prstGeom>
          <a:noFill/>
          <a:ln>
            <a:noFill/>
          </a:ln>
        </p:spPr>
      </p:pic>
      <p:grpSp>
        <p:nvGrpSpPr>
          <p:cNvPr id="7" name="Google Shape;1107;p64">
            <a:extLst>
              <a:ext uri="{FF2B5EF4-FFF2-40B4-BE49-F238E27FC236}">
                <a16:creationId xmlns:a16="http://schemas.microsoft.com/office/drawing/2014/main" id="{CAD3EE97-7DC8-DCE8-45BE-5CC649B18950}"/>
              </a:ext>
            </a:extLst>
          </p:cNvPr>
          <p:cNvGrpSpPr/>
          <p:nvPr/>
        </p:nvGrpSpPr>
        <p:grpSpPr>
          <a:xfrm rot="10800000">
            <a:off x="6343001" y="310950"/>
            <a:ext cx="4545173" cy="5340275"/>
            <a:chOff x="-1304773" y="-1131675"/>
            <a:chExt cx="4545173" cy="5340275"/>
          </a:xfrm>
        </p:grpSpPr>
        <p:pic>
          <p:nvPicPr>
            <p:cNvPr id="8" name="Google Shape;1108;p64">
              <a:extLst>
                <a:ext uri="{FF2B5EF4-FFF2-40B4-BE49-F238E27FC236}">
                  <a16:creationId xmlns:a16="http://schemas.microsoft.com/office/drawing/2014/main" id="{E04BE725-D9EE-A1EA-5C04-BCC65E6963CC}"/>
                </a:ext>
              </a:extLst>
            </p:cNvPr>
            <p:cNvPicPr preferRelativeResize="0"/>
            <p:nvPr/>
          </p:nvPicPr>
          <p:blipFill>
            <a:blip r:embed="rId4">
              <a:alphaModFix/>
            </a:blip>
            <a:stretch>
              <a:fillRect/>
            </a:stretch>
          </p:blipFill>
          <p:spPr>
            <a:xfrm rot="10800000" flipH="1">
              <a:off x="-54324" y="2539975"/>
              <a:ext cx="1184750" cy="1668625"/>
            </a:xfrm>
            <a:prstGeom prst="rect">
              <a:avLst/>
            </a:prstGeom>
            <a:noFill/>
            <a:ln>
              <a:noFill/>
            </a:ln>
          </p:spPr>
        </p:pic>
        <p:pic>
          <p:nvPicPr>
            <p:cNvPr id="9" name="Google Shape;1109;p64">
              <a:extLst>
                <a:ext uri="{FF2B5EF4-FFF2-40B4-BE49-F238E27FC236}">
                  <a16:creationId xmlns:a16="http://schemas.microsoft.com/office/drawing/2014/main" id="{0B3BE1F0-9D15-F0EA-DB95-5DE5F90F5EA9}"/>
                </a:ext>
              </a:extLst>
            </p:cNvPr>
            <p:cNvPicPr preferRelativeResize="0"/>
            <p:nvPr/>
          </p:nvPicPr>
          <p:blipFill>
            <a:blip r:embed="rId5">
              <a:alphaModFix/>
            </a:blip>
            <a:stretch>
              <a:fillRect/>
            </a:stretch>
          </p:blipFill>
          <p:spPr>
            <a:xfrm rot="4065820">
              <a:off x="1802577" y="-593946"/>
              <a:ext cx="1167272" cy="1368418"/>
            </a:xfrm>
            <a:prstGeom prst="rect">
              <a:avLst/>
            </a:prstGeom>
            <a:noFill/>
            <a:ln>
              <a:noFill/>
            </a:ln>
          </p:spPr>
        </p:pic>
        <p:pic>
          <p:nvPicPr>
            <p:cNvPr id="10" name="Google Shape;1110;p64">
              <a:extLst>
                <a:ext uri="{FF2B5EF4-FFF2-40B4-BE49-F238E27FC236}">
                  <a16:creationId xmlns:a16="http://schemas.microsoft.com/office/drawing/2014/main" id="{698E1BF1-596C-BB79-C9AF-9AA16C466A9A}"/>
                </a:ext>
              </a:extLst>
            </p:cNvPr>
            <p:cNvPicPr preferRelativeResize="0"/>
            <p:nvPr/>
          </p:nvPicPr>
          <p:blipFill>
            <a:blip r:embed="rId6">
              <a:alphaModFix/>
            </a:blip>
            <a:stretch>
              <a:fillRect/>
            </a:stretch>
          </p:blipFill>
          <p:spPr>
            <a:xfrm>
              <a:off x="-1075509" y="-1131675"/>
              <a:ext cx="3641590" cy="3060143"/>
            </a:xfrm>
            <a:prstGeom prst="rect">
              <a:avLst/>
            </a:prstGeom>
            <a:noFill/>
            <a:ln>
              <a:noFill/>
            </a:ln>
          </p:spPr>
        </p:pic>
        <p:pic>
          <p:nvPicPr>
            <p:cNvPr id="11" name="Google Shape;1111;p64">
              <a:extLst>
                <a:ext uri="{FF2B5EF4-FFF2-40B4-BE49-F238E27FC236}">
                  <a16:creationId xmlns:a16="http://schemas.microsoft.com/office/drawing/2014/main" id="{FF402064-DB93-216D-62E4-0D025AA00D76}"/>
                </a:ext>
              </a:extLst>
            </p:cNvPr>
            <p:cNvPicPr preferRelativeResize="0"/>
            <p:nvPr/>
          </p:nvPicPr>
          <p:blipFill>
            <a:blip r:embed="rId7">
              <a:alphaModFix/>
            </a:blip>
            <a:stretch>
              <a:fillRect/>
            </a:stretch>
          </p:blipFill>
          <p:spPr>
            <a:xfrm rot="1392348">
              <a:off x="-938027" y="929395"/>
              <a:ext cx="2726349" cy="2421263"/>
            </a:xfrm>
            <a:prstGeom prst="rect">
              <a:avLst/>
            </a:prstGeom>
            <a:noFill/>
            <a:ln>
              <a:noFill/>
            </a:ln>
          </p:spPr>
        </p:pic>
      </p:grpSp>
      <p:pic>
        <p:nvPicPr>
          <p:cNvPr id="12" name="Google Shape;1113;p64">
            <a:extLst>
              <a:ext uri="{FF2B5EF4-FFF2-40B4-BE49-F238E27FC236}">
                <a16:creationId xmlns:a16="http://schemas.microsoft.com/office/drawing/2014/main" id="{E687FCE2-0416-4579-7044-2FA7D1AD5EFA}"/>
              </a:ext>
            </a:extLst>
          </p:cNvPr>
          <p:cNvPicPr preferRelativeResize="0"/>
          <p:nvPr/>
        </p:nvPicPr>
        <p:blipFill>
          <a:blip r:embed="rId8">
            <a:alphaModFix/>
          </a:blip>
          <a:stretch>
            <a:fillRect/>
          </a:stretch>
        </p:blipFill>
        <p:spPr>
          <a:xfrm rot="9149420" flipH="1">
            <a:off x="620268" y="2322083"/>
            <a:ext cx="971950" cy="316093"/>
          </a:xfrm>
          <a:prstGeom prst="rect">
            <a:avLst/>
          </a:prstGeom>
          <a:noFill/>
          <a:ln>
            <a:noFill/>
          </a:ln>
        </p:spPr>
      </p:pic>
      <p:pic>
        <p:nvPicPr>
          <p:cNvPr id="13" name="Google Shape;1113;p64">
            <a:extLst>
              <a:ext uri="{FF2B5EF4-FFF2-40B4-BE49-F238E27FC236}">
                <a16:creationId xmlns:a16="http://schemas.microsoft.com/office/drawing/2014/main" id="{BC9548D4-1613-6FFC-8635-3A1DD29E73AC}"/>
              </a:ext>
            </a:extLst>
          </p:cNvPr>
          <p:cNvPicPr preferRelativeResize="0"/>
          <p:nvPr/>
        </p:nvPicPr>
        <p:blipFill>
          <a:blip r:embed="rId8">
            <a:alphaModFix/>
          </a:blip>
          <a:stretch>
            <a:fillRect/>
          </a:stretch>
        </p:blipFill>
        <p:spPr>
          <a:xfrm rot="9149420" flipH="1">
            <a:off x="3435597" y="4225375"/>
            <a:ext cx="971950" cy="316093"/>
          </a:xfrm>
          <a:prstGeom prst="rect">
            <a:avLst/>
          </a:prstGeom>
          <a:noFill/>
          <a:ln>
            <a:noFill/>
          </a:ln>
        </p:spPr>
      </p:pic>
    </p:spTree>
    <p:extLst>
      <p:ext uri="{BB962C8B-B14F-4D97-AF65-F5344CB8AC3E}">
        <p14:creationId xmlns:p14="http://schemas.microsoft.com/office/powerpoint/2010/main" val="2554884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81;p35">
            <a:extLst>
              <a:ext uri="{FF2B5EF4-FFF2-40B4-BE49-F238E27FC236}">
                <a16:creationId xmlns:a16="http://schemas.microsoft.com/office/drawing/2014/main" id="{D5A170AC-E03D-3A79-5BE7-CD486E0E7ABF}"/>
              </a:ext>
            </a:extLst>
          </p:cNvPr>
          <p:cNvSpPr txBox="1">
            <a:spLocks/>
          </p:cNvSpPr>
          <p:nvPr/>
        </p:nvSpPr>
        <p:spPr>
          <a:xfrm>
            <a:off x="2015281" y="154712"/>
            <a:ext cx="55626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Cardo"/>
              <a:buNone/>
              <a:defRPr sz="6000" b="1" i="0" u="none" strike="noStrike" cap="none">
                <a:solidFill>
                  <a:schemeClr val="dk1"/>
                </a:solidFill>
                <a:latin typeface="Cardo"/>
                <a:ea typeface="Cardo"/>
                <a:cs typeface="Cardo"/>
                <a:sym typeface="Cardo"/>
              </a:defRPr>
            </a:lvl1pPr>
            <a:lvl2pPr marR="0" lvl="1" algn="ctr" rtl="0">
              <a:lnSpc>
                <a:spcPct val="100000"/>
              </a:lnSpc>
              <a:spcBef>
                <a:spcPts val="0"/>
              </a:spcBef>
              <a:spcAft>
                <a:spcPts val="0"/>
              </a:spcAft>
              <a:buClr>
                <a:schemeClr val="dk1"/>
              </a:buClr>
              <a:buSzPts val="5200"/>
              <a:buFont typeface="Cardo"/>
              <a:buNone/>
              <a:defRPr sz="5200" b="1" i="0" u="none" strike="noStrike" cap="none">
                <a:solidFill>
                  <a:schemeClr val="dk1"/>
                </a:solidFill>
                <a:latin typeface="Cardo"/>
                <a:ea typeface="Cardo"/>
                <a:cs typeface="Cardo"/>
                <a:sym typeface="Cardo"/>
              </a:defRPr>
            </a:lvl2pPr>
            <a:lvl3pPr marR="0" lvl="2" algn="ctr" rtl="0">
              <a:lnSpc>
                <a:spcPct val="100000"/>
              </a:lnSpc>
              <a:spcBef>
                <a:spcPts val="0"/>
              </a:spcBef>
              <a:spcAft>
                <a:spcPts val="0"/>
              </a:spcAft>
              <a:buClr>
                <a:schemeClr val="dk1"/>
              </a:buClr>
              <a:buSzPts val="5200"/>
              <a:buFont typeface="Cardo"/>
              <a:buNone/>
              <a:defRPr sz="5200" b="1" i="0" u="none" strike="noStrike" cap="none">
                <a:solidFill>
                  <a:schemeClr val="dk1"/>
                </a:solidFill>
                <a:latin typeface="Cardo"/>
                <a:ea typeface="Cardo"/>
                <a:cs typeface="Cardo"/>
                <a:sym typeface="Cardo"/>
              </a:defRPr>
            </a:lvl3pPr>
            <a:lvl4pPr marR="0" lvl="3" algn="ctr" rtl="0">
              <a:lnSpc>
                <a:spcPct val="100000"/>
              </a:lnSpc>
              <a:spcBef>
                <a:spcPts val="0"/>
              </a:spcBef>
              <a:spcAft>
                <a:spcPts val="0"/>
              </a:spcAft>
              <a:buClr>
                <a:schemeClr val="dk1"/>
              </a:buClr>
              <a:buSzPts val="5200"/>
              <a:buFont typeface="Cardo"/>
              <a:buNone/>
              <a:defRPr sz="5200" b="1" i="0" u="none" strike="noStrike" cap="none">
                <a:solidFill>
                  <a:schemeClr val="dk1"/>
                </a:solidFill>
                <a:latin typeface="Cardo"/>
                <a:ea typeface="Cardo"/>
                <a:cs typeface="Cardo"/>
                <a:sym typeface="Cardo"/>
              </a:defRPr>
            </a:lvl4pPr>
            <a:lvl5pPr marR="0" lvl="4" algn="ctr" rtl="0">
              <a:lnSpc>
                <a:spcPct val="100000"/>
              </a:lnSpc>
              <a:spcBef>
                <a:spcPts val="0"/>
              </a:spcBef>
              <a:spcAft>
                <a:spcPts val="0"/>
              </a:spcAft>
              <a:buClr>
                <a:schemeClr val="dk1"/>
              </a:buClr>
              <a:buSzPts val="5200"/>
              <a:buFont typeface="Cardo"/>
              <a:buNone/>
              <a:defRPr sz="5200" b="1" i="0" u="none" strike="noStrike" cap="none">
                <a:solidFill>
                  <a:schemeClr val="dk1"/>
                </a:solidFill>
                <a:latin typeface="Cardo"/>
                <a:ea typeface="Cardo"/>
                <a:cs typeface="Cardo"/>
                <a:sym typeface="Cardo"/>
              </a:defRPr>
            </a:lvl5pPr>
            <a:lvl6pPr marR="0" lvl="5" algn="ctr" rtl="0">
              <a:lnSpc>
                <a:spcPct val="100000"/>
              </a:lnSpc>
              <a:spcBef>
                <a:spcPts val="0"/>
              </a:spcBef>
              <a:spcAft>
                <a:spcPts val="0"/>
              </a:spcAft>
              <a:buClr>
                <a:schemeClr val="dk1"/>
              </a:buClr>
              <a:buSzPts val="5200"/>
              <a:buFont typeface="Cardo"/>
              <a:buNone/>
              <a:defRPr sz="5200" b="1" i="0" u="none" strike="noStrike" cap="none">
                <a:solidFill>
                  <a:schemeClr val="dk1"/>
                </a:solidFill>
                <a:latin typeface="Cardo"/>
                <a:ea typeface="Cardo"/>
                <a:cs typeface="Cardo"/>
                <a:sym typeface="Cardo"/>
              </a:defRPr>
            </a:lvl6pPr>
            <a:lvl7pPr marR="0" lvl="6" algn="ctr" rtl="0">
              <a:lnSpc>
                <a:spcPct val="100000"/>
              </a:lnSpc>
              <a:spcBef>
                <a:spcPts val="0"/>
              </a:spcBef>
              <a:spcAft>
                <a:spcPts val="0"/>
              </a:spcAft>
              <a:buClr>
                <a:schemeClr val="dk1"/>
              </a:buClr>
              <a:buSzPts val="5200"/>
              <a:buFont typeface="Cardo"/>
              <a:buNone/>
              <a:defRPr sz="5200" b="1" i="0" u="none" strike="noStrike" cap="none">
                <a:solidFill>
                  <a:schemeClr val="dk1"/>
                </a:solidFill>
                <a:latin typeface="Cardo"/>
                <a:ea typeface="Cardo"/>
                <a:cs typeface="Cardo"/>
                <a:sym typeface="Cardo"/>
              </a:defRPr>
            </a:lvl7pPr>
            <a:lvl8pPr marR="0" lvl="7" algn="ctr" rtl="0">
              <a:lnSpc>
                <a:spcPct val="100000"/>
              </a:lnSpc>
              <a:spcBef>
                <a:spcPts val="0"/>
              </a:spcBef>
              <a:spcAft>
                <a:spcPts val="0"/>
              </a:spcAft>
              <a:buClr>
                <a:schemeClr val="dk1"/>
              </a:buClr>
              <a:buSzPts val="5200"/>
              <a:buFont typeface="Cardo"/>
              <a:buNone/>
              <a:defRPr sz="5200" b="1" i="0" u="none" strike="noStrike" cap="none">
                <a:solidFill>
                  <a:schemeClr val="dk1"/>
                </a:solidFill>
                <a:latin typeface="Cardo"/>
                <a:ea typeface="Cardo"/>
                <a:cs typeface="Cardo"/>
                <a:sym typeface="Cardo"/>
              </a:defRPr>
            </a:lvl8pPr>
            <a:lvl9pPr marR="0" lvl="8" algn="ctr" rtl="0">
              <a:lnSpc>
                <a:spcPct val="100000"/>
              </a:lnSpc>
              <a:spcBef>
                <a:spcPts val="0"/>
              </a:spcBef>
              <a:spcAft>
                <a:spcPts val="0"/>
              </a:spcAft>
              <a:buClr>
                <a:schemeClr val="dk1"/>
              </a:buClr>
              <a:buSzPts val="5200"/>
              <a:buFont typeface="Cardo"/>
              <a:buNone/>
              <a:defRPr sz="5200" b="1" i="0" u="none" strike="noStrike" cap="none">
                <a:solidFill>
                  <a:schemeClr val="dk1"/>
                </a:solidFill>
                <a:latin typeface="Cardo"/>
                <a:ea typeface="Cardo"/>
                <a:cs typeface="Cardo"/>
                <a:sym typeface="Cardo"/>
              </a:defRPr>
            </a:lvl9pPr>
          </a:lstStyle>
          <a:p>
            <a:pPr algn="ctr"/>
            <a:r>
              <a:rPr lang="en-US" sz="4000" b="0" dirty="0">
                <a:solidFill>
                  <a:schemeClr val="accent5">
                    <a:lumMod val="25000"/>
                  </a:schemeClr>
                </a:solidFill>
                <a:latin typeface="Times New Roman" panose="02020603050405020304" pitchFamily="18" charset="0"/>
                <a:cs typeface="Times New Roman" panose="02020603050405020304" pitchFamily="18" charset="0"/>
              </a:rPr>
              <a:t>KHỞI ĐỘNG</a:t>
            </a:r>
          </a:p>
        </p:txBody>
      </p:sp>
      <p:sp>
        <p:nvSpPr>
          <p:cNvPr id="6" name="Google Shape;1883;p35">
            <a:extLst>
              <a:ext uri="{FF2B5EF4-FFF2-40B4-BE49-F238E27FC236}">
                <a16:creationId xmlns:a16="http://schemas.microsoft.com/office/drawing/2014/main" id="{879B988A-E944-6634-FDF7-1A92521DC608}"/>
              </a:ext>
            </a:extLst>
          </p:cNvPr>
          <p:cNvSpPr txBox="1">
            <a:spLocks/>
          </p:cNvSpPr>
          <p:nvPr/>
        </p:nvSpPr>
        <p:spPr>
          <a:xfrm>
            <a:off x="899007" y="838474"/>
            <a:ext cx="7547317" cy="6363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763" lvl="0" algn="ctr">
              <a:lnSpc>
                <a:spcPct val="107000"/>
              </a:lnSpc>
              <a:buClrTx/>
              <a:defRPr/>
            </a:pPr>
            <a:r>
              <a:rPr lang="en-US" sz="2000" b="1" dirty="0">
                <a:solidFill>
                  <a:schemeClr val="accent6">
                    <a:lumMod val="50000"/>
                  </a:schemeClr>
                </a:solidFill>
                <a:latin typeface="Arial" panose="020B0604020202020204" pitchFamily="34" charset="0"/>
                <a:cs typeface="Arial" panose="020B0604020202020204" pitchFamily="34" charset="0"/>
              </a:rPr>
              <a:t>Nghe </a:t>
            </a:r>
            <a:r>
              <a:rPr lang="en-US" sz="2000" b="1" dirty="0" err="1">
                <a:solidFill>
                  <a:schemeClr val="accent6">
                    <a:lumMod val="50000"/>
                  </a:schemeClr>
                </a:solidFill>
                <a:latin typeface="Arial" panose="020B0604020202020204" pitchFamily="34" charset="0"/>
                <a:cs typeface="Arial" panose="020B0604020202020204" pitchFamily="34" charset="0"/>
              </a:rPr>
              <a:t>và</a:t>
            </a:r>
            <a:r>
              <a:rPr lang="en-US" sz="2000" b="1" dirty="0">
                <a:solidFill>
                  <a:schemeClr val="accent6">
                    <a:lumMod val="50000"/>
                  </a:schemeClr>
                </a:solidFill>
                <a:latin typeface="Arial" panose="020B0604020202020204" pitchFamily="34" charset="0"/>
                <a:cs typeface="Arial" panose="020B0604020202020204" pitchFamily="34" charset="0"/>
              </a:rPr>
              <a:t> </a:t>
            </a:r>
            <a:r>
              <a:rPr lang="en-US" sz="2000" b="1" dirty="0" err="1">
                <a:solidFill>
                  <a:schemeClr val="accent6">
                    <a:lumMod val="50000"/>
                  </a:schemeClr>
                </a:solidFill>
                <a:latin typeface="Arial" panose="020B0604020202020204" pitchFamily="34" charset="0"/>
                <a:cs typeface="Arial" panose="020B0604020202020204" pitchFamily="34" charset="0"/>
              </a:rPr>
              <a:t>quan</a:t>
            </a:r>
            <a:r>
              <a:rPr lang="en-US" sz="2000" b="1" dirty="0">
                <a:solidFill>
                  <a:schemeClr val="accent6">
                    <a:lumMod val="50000"/>
                  </a:schemeClr>
                </a:solidFill>
                <a:latin typeface="Arial" panose="020B0604020202020204" pitchFamily="34" charset="0"/>
                <a:cs typeface="Arial" panose="020B0604020202020204" pitchFamily="34" charset="0"/>
              </a:rPr>
              <a:t> </a:t>
            </a:r>
            <a:r>
              <a:rPr lang="en-US" sz="2000" b="1" dirty="0" err="1">
                <a:solidFill>
                  <a:schemeClr val="accent6">
                    <a:lumMod val="50000"/>
                  </a:schemeClr>
                </a:solidFill>
                <a:latin typeface="Arial" panose="020B0604020202020204" pitchFamily="34" charset="0"/>
                <a:cs typeface="Arial" panose="020B0604020202020204" pitchFamily="34" charset="0"/>
              </a:rPr>
              <a:t>sát</a:t>
            </a:r>
            <a:r>
              <a:rPr lang="en-US" sz="2000" b="1" dirty="0">
                <a:solidFill>
                  <a:schemeClr val="accent6">
                    <a:lumMod val="50000"/>
                  </a:schemeClr>
                </a:solidFill>
                <a:latin typeface="Arial" panose="020B0604020202020204" pitchFamily="34" charset="0"/>
                <a:cs typeface="Arial" panose="020B0604020202020204" pitchFamily="34" charset="0"/>
              </a:rPr>
              <a:t> </a:t>
            </a:r>
            <a:r>
              <a:rPr lang="en-US" sz="2000" b="1" dirty="0" err="1">
                <a:solidFill>
                  <a:schemeClr val="accent6">
                    <a:lumMod val="50000"/>
                  </a:schemeClr>
                </a:solidFill>
                <a:latin typeface="Arial" panose="020B0604020202020204" pitchFamily="34" charset="0"/>
                <a:cs typeface="Arial" panose="020B0604020202020204" pitchFamily="34" charset="0"/>
              </a:rPr>
              <a:t>một</a:t>
            </a:r>
            <a:r>
              <a:rPr lang="en-US" sz="2000" b="1" dirty="0">
                <a:solidFill>
                  <a:schemeClr val="accent6">
                    <a:lumMod val="50000"/>
                  </a:schemeClr>
                </a:solidFill>
                <a:latin typeface="Arial" panose="020B0604020202020204" pitchFamily="34" charset="0"/>
                <a:cs typeface="Arial" panose="020B0604020202020204" pitchFamily="34" charset="0"/>
              </a:rPr>
              <a:t> </a:t>
            </a:r>
            <a:r>
              <a:rPr lang="en-US" sz="2000" b="1" dirty="0" err="1">
                <a:solidFill>
                  <a:schemeClr val="accent6">
                    <a:lumMod val="50000"/>
                  </a:schemeClr>
                </a:solidFill>
                <a:latin typeface="Arial" panose="020B0604020202020204" pitchFamily="34" charset="0"/>
                <a:cs typeface="Arial" panose="020B0604020202020204" pitchFamily="34" charset="0"/>
              </a:rPr>
              <a:t>tác</a:t>
            </a:r>
            <a:r>
              <a:rPr lang="en-US" sz="2000" b="1" dirty="0">
                <a:solidFill>
                  <a:schemeClr val="accent6">
                    <a:lumMod val="50000"/>
                  </a:schemeClr>
                </a:solidFill>
                <a:latin typeface="Arial" panose="020B0604020202020204" pitchFamily="34" charset="0"/>
                <a:cs typeface="Arial" panose="020B0604020202020204" pitchFamily="34" charset="0"/>
              </a:rPr>
              <a:t> </a:t>
            </a:r>
            <a:r>
              <a:rPr lang="en-US" sz="2000" b="1" dirty="0" err="1">
                <a:solidFill>
                  <a:schemeClr val="accent6">
                    <a:lumMod val="50000"/>
                  </a:schemeClr>
                </a:solidFill>
                <a:latin typeface="Arial" panose="020B0604020202020204" pitchFamily="34" charset="0"/>
                <a:cs typeface="Arial" panose="020B0604020202020204" pitchFamily="34" charset="0"/>
              </a:rPr>
              <a:t>phẩm</a:t>
            </a:r>
            <a:r>
              <a:rPr lang="en-US" sz="2000" b="1" dirty="0">
                <a:solidFill>
                  <a:schemeClr val="accent6">
                    <a:lumMod val="50000"/>
                  </a:schemeClr>
                </a:solidFill>
                <a:latin typeface="Arial" panose="020B0604020202020204" pitchFamily="34" charset="0"/>
                <a:cs typeface="Arial" panose="020B0604020202020204" pitchFamily="34" charset="0"/>
              </a:rPr>
              <a:t> do </a:t>
            </a:r>
            <a:r>
              <a:rPr lang="en-US" sz="2000" b="1" dirty="0" err="1">
                <a:solidFill>
                  <a:schemeClr val="accent6">
                    <a:lumMod val="50000"/>
                  </a:schemeClr>
                </a:solidFill>
                <a:latin typeface="Arial" panose="020B0604020202020204" pitchFamily="34" charset="0"/>
                <a:cs typeface="Arial" panose="020B0604020202020204" pitchFamily="34" charset="0"/>
              </a:rPr>
              <a:t>dàn</a:t>
            </a:r>
            <a:r>
              <a:rPr lang="en-US" sz="2000" b="1" dirty="0">
                <a:solidFill>
                  <a:schemeClr val="accent6">
                    <a:lumMod val="50000"/>
                  </a:schemeClr>
                </a:solidFill>
                <a:latin typeface="Arial" panose="020B0604020202020204" pitchFamily="34" charset="0"/>
                <a:cs typeface="Arial" panose="020B0604020202020204" pitchFamily="34" charset="0"/>
              </a:rPr>
              <a:t> </a:t>
            </a:r>
            <a:r>
              <a:rPr lang="en-US" sz="2000" b="1" dirty="0" err="1">
                <a:solidFill>
                  <a:schemeClr val="accent6">
                    <a:lumMod val="50000"/>
                  </a:schemeClr>
                </a:solidFill>
                <a:latin typeface="Arial" panose="020B0604020202020204" pitchFamily="34" charset="0"/>
                <a:cs typeface="Arial" panose="020B0604020202020204" pitchFamily="34" charset="0"/>
              </a:rPr>
              <a:t>nhạc</a:t>
            </a:r>
            <a:r>
              <a:rPr lang="en-US" sz="2000" b="1" dirty="0">
                <a:solidFill>
                  <a:schemeClr val="accent6">
                    <a:lumMod val="50000"/>
                  </a:schemeClr>
                </a:solidFill>
                <a:latin typeface="Arial" panose="020B0604020202020204" pitchFamily="34" charset="0"/>
                <a:cs typeface="Arial" panose="020B0604020202020204" pitchFamily="34" charset="0"/>
              </a:rPr>
              <a:t> </a:t>
            </a:r>
            <a:r>
              <a:rPr lang="en-US" sz="2000" b="1" dirty="0" err="1">
                <a:solidFill>
                  <a:schemeClr val="accent6">
                    <a:lumMod val="50000"/>
                  </a:schemeClr>
                </a:solidFill>
                <a:latin typeface="Arial" panose="020B0604020202020204" pitchFamily="34" charset="0"/>
                <a:cs typeface="Arial" panose="020B0604020202020204" pitchFamily="34" charset="0"/>
              </a:rPr>
              <a:t>dân</a:t>
            </a:r>
            <a:r>
              <a:rPr lang="en-US" sz="2000" b="1" dirty="0">
                <a:solidFill>
                  <a:schemeClr val="accent6">
                    <a:lumMod val="50000"/>
                  </a:schemeClr>
                </a:solidFill>
                <a:latin typeface="Arial" panose="020B0604020202020204" pitchFamily="34" charset="0"/>
                <a:cs typeface="Arial" panose="020B0604020202020204" pitchFamily="34" charset="0"/>
              </a:rPr>
              <a:t> </a:t>
            </a:r>
            <a:r>
              <a:rPr lang="en-US" sz="2000" b="1" dirty="0" err="1">
                <a:solidFill>
                  <a:schemeClr val="accent6">
                    <a:lumMod val="50000"/>
                  </a:schemeClr>
                </a:solidFill>
                <a:latin typeface="Arial" panose="020B0604020202020204" pitchFamily="34" charset="0"/>
                <a:cs typeface="Arial" panose="020B0604020202020204" pitchFamily="34" charset="0"/>
              </a:rPr>
              <a:t>tộc</a:t>
            </a:r>
            <a:r>
              <a:rPr lang="en-US" sz="2000" b="1" dirty="0">
                <a:solidFill>
                  <a:schemeClr val="accent6">
                    <a:lumMod val="50000"/>
                  </a:schemeClr>
                </a:solidFill>
                <a:latin typeface="Arial" panose="020B0604020202020204" pitchFamily="34" charset="0"/>
                <a:cs typeface="Arial" panose="020B0604020202020204" pitchFamily="34" charset="0"/>
              </a:rPr>
              <a:t> </a:t>
            </a:r>
            <a:r>
              <a:rPr lang="en-US" sz="2000" b="1" dirty="0" err="1">
                <a:solidFill>
                  <a:schemeClr val="accent6">
                    <a:lumMod val="50000"/>
                  </a:schemeClr>
                </a:solidFill>
                <a:latin typeface="Arial" panose="020B0604020202020204" pitchFamily="34" charset="0"/>
                <a:cs typeface="Arial" panose="020B0604020202020204" pitchFamily="34" charset="0"/>
              </a:rPr>
              <a:t>hoà</a:t>
            </a:r>
            <a:r>
              <a:rPr lang="en-US" sz="2000" b="1" dirty="0">
                <a:solidFill>
                  <a:schemeClr val="accent6">
                    <a:lumMod val="50000"/>
                  </a:schemeClr>
                </a:solidFill>
                <a:latin typeface="Arial" panose="020B0604020202020204" pitchFamily="34" charset="0"/>
                <a:cs typeface="Arial" panose="020B0604020202020204" pitchFamily="34" charset="0"/>
              </a:rPr>
              <a:t> </a:t>
            </a:r>
            <a:r>
              <a:rPr lang="en-US" sz="2000" b="1" dirty="0" err="1">
                <a:solidFill>
                  <a:schemeClr val="accent6">
                    <a:lumMod val="50000"/>
                  </a:schemeClr>
                </a:solidFill>
                <a:latin typeface="Arial" panose="020B0604020202020204" pitchFamily="34" charset="0"/>
                <a:cs typeface="Arial" panose="020B0604020202020204" pitchFamily="34" charset="0"/>
              </a:rPr>
              <a:t>tấu</a:t>
            </a:r>
            <a:r>
              <a:rPr lang="en-US" sz="2000" b="1" dirty="0">
                <a:solidFill>
                  <a:schemeClr val="accent6">
                    <a:lumMod val="50000"/>
                  </a:schemeClr>
                </a:solidFill>
                <a:latin typeface="Arial" panose="020B0604020202020204" pitchFamily="34" charset="0"/>
                <a:cs typeface="Arial" panose="020B0604020202020204" pitchFamily="34" charset="0"/>
              </a:rPr>
              <a:t> </a:t>
            </a:r>
            <a:r>
              <a:rPr lang="en-US" sz="2000" b="1" dirty="0" err="1">
                <a:solidFill>
                  <a:schemeClr val="accent6">
                    <a:lumMod val="50000"/>
                  </a:schemeClr>
                </a:solidFill>
                <a:latin typeface="Arial" panose="020B0604020202020204" pitchFamily="34" charset="0"/>
                <a:cs typeface="Arial" panose="020B0604020202020204" pitchFamily="34" charset="0"/>
              </a:rPr>
              <a:t>và</a:t>
            </a:r>
            <a:r>
              <a:rPr lang="en-US" sz="2000" b="1" dirty="0">
                <a:solidFill>
                  <a:schemeClr val="accent6">
                    <a:lumMod val="50000"/>
                  </a:schemeClr>
                </a:solidFill>
                <a:latin typeface="Arial" panose="020B0604020202020204" pitchFamily="34" charset="0"/>
                <a:cs typeface="Arial" panose="020B0604020202020204" pitchFamily="34" charset="0"/>
              </a:rPr>
              <a:t> </a:t>
            </a:r>
            <a:r>
              <a:rPr lang="en-US" sz="2000" b="1" dirty="0" err="1">
                <a:solidFill>
                  <a:schemeClr val="accent6">
                    <a:lumMod val="50000"/>
                  </a:schemeClr>
                </a:solidFill>
                <a:latin typeface="Arial" panose="020B0604020202020204" pitchFamily="34" charset="0"/>
                <a:cs typeface="Arial" panose="020B0604020202020204" pitchFamily="34" charset="0"/>
              </a:rPr>
              <a:t>trả</a:t>
            </a:r>
            <a:r>
              <a:rPr lang="en-US" sz="2000" b="1" dirty="0">
                <a:solidFill>
                  <a:schemeClr val="accent6">
                    <a:lumMod val="50000"/>
                  </a:schemeClr>
                </a:solidFill>
                <a:latin typeface="Arial" panose="020B0604020202020204" pitchFamily="34" charset="0"/>
                <a:cs typeface="Arial" panose="020B0604020202020204" pitchFamily="34" charset="0"/>
              </a:rPr>
              <a:t> </a:t>
            </a:r>
            <a:r>
              <a:rPr lang="en-US" sz="2000" b="1" dirty="0" err="1">
                <a:solidFill>
                  <a:schemeClr val="accent6">
                    <a:lumMod val="50000"/>
                  </a:schemeClr>
                </a:solidFill>
                <a:latin typeface="Arial" panose="020B0604020202020204" pitchFamily="34" charset="0"/>
                <a:cs typeface="Arial" panose="020B0604020202020204" pitchFamily="34" charset="0"/>
              </a:rPr>
              <a:t>lời</a:t>
            </a:r>
            <a:r>
              <a:rPr lang="en-US" sz="2000" b="1" dirty="0">
                <a:solidFill>
                  <a:schemeClr val="accent6">
                    <a:lumMod val="50000"/>
                  </a:schemeClr>
                </a:solidFill>
                <a:latin typeface="Arial" panose="020B0604020202020204" pitchFamily="34" charset="0"/>
                <a:cs typeface="Arial" panose="020B0604020202020204" pitchFamily="34" charset="0"/>
              </a:rPr>
              <a:t> </a:t>
            </a:r>
            <a:r>
              <a:rPr lang="en-US" sz="2000" b="1" dirty="0" err="1">
                <a:solidFill>
                  <a:schemeClr val="accent6">
                    <a:lumMod val="50000"/>
                  </a:schemeClr>
                </a:solidFill>
                <a:latin typeface="Arial" panose="020B0604020202020204" pitchFamily="34" charset="0"/>
                <a:cs typeface="Arial" panose="020B0604020202020204" pitchFamily="34" charset="0"/>
              </a:rPr>
              <a:t>câu</a:t>
            </a:r>
            <a:r>
              <a:rPr lang="en-US" sz="2000" b="1" dirty="0">
                <a:solidFill>
                  <a:schemeClr val="accent6">
                    <a:lumMod val="50000"/>
                  </a:schemeClr>
                </a:solidFill>
                <a:latin typeface="Arial" panose="020B0604020202020204" pitchFamily="34" charset="0"/>
                <a:cs typeface="Arial" panose="020B0604020202020204" pitchFamily="34" charset="0"/>
              </a:rPr>
              <a:t> </a:t>
            </a:r>
            <a:r>
              <a:rPr lang="en-US" sz="2000" b="1" dirty="0" err="1">
                <a:solidFill>
                  <a:schemeClr val="accent6">
                    <a:lumMod val="50000"/>
                  </a:schemeClr>
                </a:solidFill>
                <a:latin typeface="Arial" panose="020B0604020202020204" pitchFamily="34" charset="0"/>
                <a:cs typeface="Arial" panose="020B0604020202020204" pitchFamily="34" charset="0"/>
              </a:rPr>
              <a:t>hỏi</a:t>
            </a:r>
            <a:r>
              <a:rPr lang="en-US" sz="2000" b="1" dirty="0">
                <a:solidFill>
                  <a:schemeClr val="accent6">
                    <a:lumMod val="50000"/>
                  </a:schemeClr>
                </a:solidFill>
                <a:latin typeface="Arial" panose="020B0604020202020204" pitchFamily="34" charset="0"/>
                <a:cs typeface="Arial" panose="020B0604020202020204" pitchFamily="34" charset="0"/>
              </a:rPr>
              <a:t>.</a:t>
            </a:r>
          </a:p>
        </p:txBody>
      </p:sp>
      <p:pic>
        <p:nvPicPr>
          <p:cNvPr id="8" name="Google Shape;1118;p64">
            <a:extLst>
              <a:ext uri="{FF2B5EF4-FFF2-40B4-BE49-F238E27FC236}">
                <a16:creationId xmlns:a16="http://schemas.microsoft.com/office/drawing/2014/main" id="{D22E00ED-9467-38F5-0DDA-0BECBA5AC199}"/>
              </a:ext>
            </a:extLst>
          </p:cNvPr>
          <p:cNvPicPr preferRelativeResize="0"/>
          <p:nvPr/>
        </p:nvPicPr>
        <p:blipFill>
          <a:blip r:embed="rId2">
            <a:alphaModFix/>
          </a:blip>
          <a:stretch>
            <a:fillRect/>
          </a:stretch>
        </p:blipFill>
        <p:spPr>
          <a:xfrm rot="5219239">
            <a:off x="477541" y="-721542"/>
            <a:ext cx="1184749" cy="1668629"/>
          </a:xfrm>
          <a:prstGeom prst="rect">
            <a:avLst/>
          </a:prstGeom>
          <a:noFill/>
          <a:ln>
            <a:noFill/>
          </a:ln>
        </p:spPr>
      </p:pic>
      <p:pic>
        <p:nvPicPr>
          <p:cNvPr id="9" name="Google Shape;1117;p64">
            <a:extLst>
              <a:ext uri="{FF2B5EF4-FFF2-40B4-BE49-F238E27FC236}">
                <a16:creationId xmlns:a16="http://schemas.microsoft.com/office/drawing/2014/main" id="{2E907715-8B7C-35DA-F05C-A6EE3E0C45AF}"/>
              </a:ext>
            </a:extLst>
          </p:cNvPr>
          <p:cNvPicPr preferRelativeResize="0"/>
          <p:nvPr/>
        </p:nvPicPr>
        <p:blipFill>
          <a:blip r:embed="rId3">
            <a:alphaModFix/>
          </a:blip>
          <a:stretch>
            <a:fillRect/>
          </a:stretch>
        </p:blipFill>
        <p:spPr>
          <a:xfrm rot="7910329">
            <a:off x="-807576" y="-749387"/>
            <a:ext cx="1864251" cy="2150240"/>
          </a:xfrm>
          <a:prstGeom prst="rect">
            <a:avLst/>
          </a:prstGeom>
          <a:noFill/>
          <a:ln>
            <a:noFill/>
          </a:ln>
        </p:spPr>
      </p:pic>
      <p:pic>
        <p:nvPicPr>
          <p:cNvPr id="2" name="Picture 1">
            <a:extLst>
              <a:ext uri="{FF2B5EF4-FFF2-40B4-BE49-F238E27FC236}">
                <a16:creationId xmlns:a16="http://schemas.microsoft.com/office/drawing/2014/main" id="{80E444C5-6FE4-4985-2A45-FD22279A60CB}"/>
              </a:ext>
            </a:extLst>
          </p:cNvPr>
          <p:cNvPicPr>
            <a:picLocks noChangeAspect="1"/>
          </p:cNvPicPr>
          <p:nvPr/>
        </p:nvPicPr>
        <p:blipFill>
          <a:blip r:embed="rId4"/>
          <a:stretch>
            <a:fillRect/>
          </a:stretch>
        </p:blipFill>
        <p:spPr>
          <a:xfrm>
            <a:off x="1672683" y="2037280"/>
            <a:ext cx="6256291" cy="3339278"/>
          </a:xfrm>
          <a:prstGeom prst="rect">
            <a:avLst/>
          </a:prstGeom>
        </p:spPr>
      </p:pic>
    </p:spTree>
    <p:extLst>
      <p:ext uri="{BB962C8B-B14F-4D97-AF65-F5344CB8AC3E}">
        <p14:creationId xmlns:p14="http://schemas.microsoft.com/office/powerpoint/2010/main" val="426675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out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stringed instrument&#10;&#10;Description automatically generated">
            <a:extLst>
              <a:ext uri="{FF2B5EF4-FFF2-40B4-BE49-F238E27FC236}">
                <a16:creationId xmlns:a16="http://schemas.microsoft.com/office/drawing/2014/main" id="{C74A6137-43EB-67E4-87F4-9829631B6732}"/>
              </a:ext>
            </a:extLst>
          </p:cNvPr>
          <p:cNvPicPr>
            <a:picLocks noChangeAspect="1"/>
          </p:cNvPicPr>
          <p:nvPr/>
        </p:nvPicPr>
        <p:blipFill>
          <a:blip r:embed="rId2"/>
          <a:stretch>
            <a:fillRect/>
          </a:stretch>
        </p:blipFill>
        <p:spPr>
          <a:xfrm>
            <a:off x="-111676" y="1199375"/>
            <a:ext cx="4026983" cy="26846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15" descr="A group of people performing on stage&#10;&#10;Description automatically generated">
            <a:extLst>
              <a:ext uri="{FF2B5EF4-FFF2-40B4-BE49-F238E27FC236}">
                <a16:creationId xmlns:a16="http://schemas.microsoft.com/office/drawing/2014/main" id="{F64C8BFB-39B6-7D35-E371-358EB4425136}"/>
              </a:ext>
            </a:extLst>
          </p:cNvPr>
          <p:cNvPicPr>
            <a:picLocks noChangeAspect="1"/>
          </p:cNvPicPr>
          <p:nvPr/>
        </p:nvPicPr>
        <p:blipFill>
          <a:blip r:embed="rId3"/>
          <a:stretch>
            <a:fillRect/>
          </a:stretch>
        </p:blipFill>
        <p:spPr>
          <a:xfrm>
            <a:off x="2345194" y="2701998"/>
            <a:ext cx="3732000" cy="2484253"/>
          </a:xfrm>
          <a:prstGeom prst="rect">
            <a:avLst/>
          </a:prstGeom>
        </p:spPr>
      </p:pic>
      <p:sp>
        <p:nvSpPr>
          <p:cNvPr id="5" name="Title 4">
            <a:extLst>
              <a:ext uri="{FF2B5EF4-FFF2-40B4-BE49-F238E27FC236}">
                <a16:creationId xmlns:a16="http://schemas.microsoft.com/office/drawing/2014/main" id="{5E8B915D-C3CE-6B25-C24B-A475E1F88975}"/>
              </a:ext>
            </a:extLst>
          </p:cNvPr>
          <p:cNvSpPr txBox="1">
            <a:spLocks/>
          </p:cNvSpPr>
          <p:nvPr/>
        </p:nvSpPr>
        <p:spPr>
          <a:xfrm>
            <a:off x="1644767" y="39495"/>
            <a:ext cx="7709400"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VN" sz="4000" dirty="0">
                <a:solidFill>
                  <a:schemeClr val="accent6">
                    <a:lumMod val="50000"/>
                  </a:schemeClr>
                </a:solidFill>
                <a:latin typeface="Times New Roman" panose="02020603050405020304" pitchFamily="18" charset="0"/>
                <a:cs typeface="Times New Roman" panose="02020603050405020304" pitchFamily="18" charset="0"/>
              </a:rPr>
              <a:t>HÌNH THÀNH KIẾN THỨC</a:t>
            </a:r>
          </a:p>
        </p:txBody>
      </p:sp>
      <p:pic>
        <p:nvPicPr>
          <p:cNvPr id="6" name="Google Shape;1117;p64">
            <a:extLst>
              <a:ext uri="{FF2B5EF4-FFF2-40B4-BE49-F238E27FC236}">
                <a16:creationId xmlns:a16="http://schemas.microsoft.com/office/drawing/2014/main" id="{9C24B934-6D21-540B-89F7-E30DE1E4C649}"/>
              </a:ext>
            </a:extLst>
          </p:cNvPr>
          <p:cNvPicPr preferRelativeResize="0"/>
          <p:nvPr/>
        </p:nvPicPr>
        <p:blipFill>
          <a:blip r:embed="rId4">
            <a:alphaModFix/>
          </a:blip>
          <a:stretch>
            <a:fillRect/>
          </a:stretch>
        </p:blipFill>
        <p:spPr>
          <a:xfrm rot="7910329">
            <a:off x="-744606" y="-507147"/>
            <a:ext cx="1864251" cy="2150240"/>
          </a:xfrm>
          <a:prstGeom prst="rect">
            <a:avLst/>
          </a:prstGeom>
          <a:noFill/>
          <a:ln>
            <a:noFill/>
          </a:ln>
        </p:spPr>
      </p:pic>
      <p:pic>
        <p:nvPicPr>
          <p:cNvPr id="7" name="Google Shape;1118;p64">
            <a:extLst>
              <a:ext uri="{FF2B5EF4-FFF2-40B4-BE49-F238E27FC236}">
                <a16:creationId xmlns:a16="http://schemas.microsoft.com/office/drawing/2014/main" id="{DD3A2895-A764-784D-FBEA-CF4CAB1C89CD}"/>
              </a:ext>
            </a:extLst>
          </p:cNvPr>
          <p:cNvPicPr preferRelativeResize="0"/>
          <p:nvPr/>
        </p:nvPicPr>
        <p:blipFill>
          <a:blip r:embed="rId5">
            <a:alphaModFix/>
          </a:blip>
          <a:stretch>
            <a:fillRect/>
          </a:stretch>
        </p:blipFill>
        <p:spPr>
          <a:xfrm rot="5219239">
            <a:off x="477541" y="-721542"/>
            <a:ext cx="1184749" cy="1668629"/>
          </a:xfrm>
          <a:prstGeom prst="rect">
            <a:avLst/>
          </a:prstGeom>
          <a:noFill/>
          <a:ln>
            <a:noFill/>
          </a:ln>
        </p:spPr>
      </p:pic>
      <p:grpSp>
        <p:nvGrpSpPr>
          <p:cNvPr id="8" name="Google Shape;1107;p64">
            <a:extLst>
              <a:ext uri="{FF2B5EF4-FFF2-40B4-BE49-F238E27FC236}">
                <a16:creationId xmlns:a16="http://schemas.microsoft.com/office/drawing/2014/main" id="{86A864B5-677B-6B49-4BBF-0D71AD70D627}"/>
              </a:ext>
            </a:extLst>
          </p:cNvPr>
          <p:cNvGrpSpPr/>
          <p:nvPr/>
        </p:nvGrpSpPr>
        <p:grpSpPr>
          <a:xfrm rot="10800000">
            <a:off x="6343001" y="310950"/>
            <a:ext cx="4545173" cy="5340275"/>
            <a:chOff x="-1304773" y="-1131675"/>
            <a:chExt cx="4545173" cy="5340275"/>
          </a:xfrm>
        </p:grpSpPr>
        <p:pic>
          <p:nvPicPr>
            <p:cNvPr id="9" name="Google Shape;1108;p64">
              <a:extLst>
                <a:ext uri="{FF2B5EF4-FFF2-40B4-BE49-F238E27FC236}">
                  <a16:creationId xmlns:a16="http://schemas.microsoft.com/office/drawing/2014/main" id="{6433FCE8-E3FB-1E61-9052-BC4231E0E1E5}"/>
                </a:ext>
              </a:extLst>
            </p:cNvPr>
            <p:cNvPicPr preferRelativeResize="0"/>
            <p:nvPr/>
          </p:nvPicPr>
          <p:blipFill>
            <a:blip r:embed="rId6">
              <a:alphaModFix/>
            </a:blip>
            <a:stretch>
              <a:fillRect/>
            </a:stretch>
          </p:blipFill>
          <p:spPr>
            <a:xfrm rot="10800000" flipH="1">
              <a:off x="-54324" y="2539975"/>
              <a:ext cx="1184750" cy="1668625"/>
            </a:xfrm>
            <a:prstGeom prst="rect">
              <a:avLst/>
            </a:prstGeom>
            <a:noFill/>
            <a:ln>
              <a:noFill/>
            </a:ln>
          </p:spPr>
        </p:pic>
        <p:pic>
          <p:nvPicPr>
            <p:cNvPr id="10" name="Google Shape;1109;p64">
              <a:extLst>
                <a:ext uri="{FF2B5EF4-FFF2-40B4-BE49-F238E27FC236}">
                  <a16:creationId xmlns:a16="http://schemas.microsoft.com/office/drawing/2014/main" id="{B4D44B78-DD6B-AA25-DAB0-62CBA5824EC4}"/>
                </a:ext>
              </a:extLst>
            </p:cNvPr>
            <p:cNvPicPr preferRelativeResize="0"/>
            <p:nvPr/>
          </p:nvPicPr>
          <p:blipFill>
            <a:blip r:embed="rId7">
              <a:alphaModFix/>
            </a:blip>
            <a:stretch>
              <a:fillRect/>
            </a:stretch>
          </p:blipFill>
          <p:spPr>
            <a:xfrm rot="4065820">
              <a:off x="1802577" y="-593946"/>
              <a:ext cx="1167272" cy="1368418"/>
            </a:xfrm>
            <a:prstGeom prst="rect">
              <a:avLst/>
            </a:prstGeom>
            <a:noFill/>
            <a:ln>
              <a:noFill/>
            </a:ln>
          </p:spPr>
        </p:pic>
        <p:pic>
          <p:nvPicPr>
            <p:cNvPr id="11" name="Google Shape;1110;p64">
              <a:extLst>
                <a:ext uri="{FF2B5EF4-FFF2-40B4-BE49-F238E27FC236}">
                  <a16:creationId xmlns:a16="http://schemas.microsoft.com/office/drawing/2014/main" id="{5CA5558F-9D5A-62EC-E126-5830D52C77DC}"/>
                </a:ext>
              </a:extLst>
            </p:cNvPr>
            <p:cNvPicPr preferRelativeResize="0"/>
            <p:nvPr/>
          </p:nvPicPr>
          <p:blipFill>
            <a:blip r:embed="rId8">
              <a:alphaModFix/>
            </a:blip>
            <a:stretch>
              <a:fillRect/>
            </a:stretch>
          </p:blipFill>
          <p:spPr>
            <a:xfrm>
              <a:off x="-1075509" y="-1131675"/>
              <a:ext cx="3641590" cy="3060143"/>
            </a:xfrm>
            <a:prstGeom prst="rect">
              <a:avLst/>
            </a:prstGeom>
            <a:noFill/>
            <a:ln>
              <a:noFill/>
            </a:ln>
          </p:spPr>
        </p:pic>
        <p:pic>
          <p:nvPicPr>
            <p:cNvPr id="12" name="Google Shape;1111;p64">
              <a:extLst>
                <a:ext uri="{FF2B5EF4-FFF2-40B4-BE49-F238E27FC236}">
                  <a16:creationId xmlns:a16="http://schemas.microsoft.com/office/drawing/2014/main" id="{67CCE802-5094-9F00-6EB2-412A97C44777}"/>
                </a:ext>
              </a:extLst>
            </p:cNvPr>
            <p:cNvPicPr preferRelativeResize="0"/>
            <p:nvPr/>
          </p:nvPicPr>
          <p:blipFill>
            <a:blip r:embed="rId9">
              <a:alphaModFix/>
            </a:blip>
            <a:stretch>
              <a:fillRect/>
            </a:stretch>
          </p:blipFill>
          <p:spPr>
            <a:xfrm rot="1392348">
              <a:off x="-938027" y="929395"/>
              <a:ext cx="2726349" cy="2421263"/>
            </a:xfrm>
            <a:prstGeom prst="rect">
              <a:avLst/>
            </a:prstGeom>
            <a:noFill/>
            <a:ln>
              <a:noFill/>
            </a:ln>
          </p:spPr>
        </p:pic>
      </p:grpSp>
      <p:sp>
        <p:nvSpPr>
          <p:cNvPr id="2" name="TextBox 1">
            <a:extLst>
              <a:ext uri="{FF2B5EF4-FFF2-40B4-BE49-F238E27FC236}">
                <a16:creationId xmlns:a16="http://schemas.microsoft.com/office/drawing/2014/main" id="{71132B58-1B97-1F2E-2461-8AC2FBE9E61B}"/>
              </a:ext>
            </a:extLst>
          </p:cNvPr>
          <p:cNvSpPr txBox="1"/>
          <p:nvPr/>
        </p:nvSpPr>
        <p:spPr>
          <a:xfrm>
            <a:off x="699690" y="668208"/>
            <a:ext cx="6125222" cy="954107"/>
          </a:xfrm>
          <a:prstGeom prst="rect">
            <a:avLst/>
          </a:prstGeom>
          <a:noFill/>
        </p:spPr>
        <p:txBody>
          <a:bodyPr wrap="square" rtlCol="0">
            <a:spAutoFit/>
          </a:bodyPr>
          <a:lstStyle/>
          <a:p>
            <a:r>
              <a:rPr lang="en-VN" dirty="0">
                <a:solidFill>
                  <a:schemeClr val="bg2"/>
                </a:solidFill>
              </a:rPr>
              <a:t>Đàn nguyệt có mặt đàn tròn như Mặt Trăng, có 2 dây bằng tơ se hoặc nilon. Âm thanh đàn hơi mừo đục, khoẻ khoắn, âm cao tươi sáng. Đàn nguyệt thường dùng trong hát chầu văn, nghệ thuật Đờn ca tài tử Nam Bộ (được UNESCO ghi danh năm 2013)</a:t>
            </a:r>
          </a:p>
        </p:txBody>
      </p:sp>
      <p:pic>
        <p:nvPicPr>
          <p:cNvPr id="14" name="Picture 13" descr="A group of people in traditional clothing&#10;&#10;Description automatically generated">
            <a:extLst>
              <a:ext uri="{FF2B5EF4-FFF2-40B4-BE49-F238E27FC236}">
                <a16:creationId xmlns:a16="http://schemas.microsoft.com/office/drawing/2014/main" id="{28AA4931-3012-D000-FF89-8940CBBB9B5E}"/>
              </a:ext>
            </a:extLst>
          </p:cNvPr>
          <p:cNvPicPr>
            <a:picLocks noChangeAspect="1"/>
          </p:cNvPicPr>
          <p:nvPr/>
        </p:nvPicPr>
        <p:blipFill>
          <a:blip r:embed="rId10"/>
          <a:stretch>
            <a:fillRect/>
          </a:stretch>
        </p:blipFill>
        <p:spPr>
          <a:xfrm>
            <a:off x="6077194" y="1414921"/>
            <a:ext cx="3380343" cy="2253562"/>
          </a:xfrm>
          <a:prstGeom prst="rect">
            <a:avLst/>
          </a:prstGeom>
        </p:spPr>
      </p:pic>
    </p:spTree>
    <p:extLst>
      <p:ext uri="{BB962C8B-B14F-4D97-AF65-F5344CB8AC3E}">
        <p14:creationId xmlns:p14="http://schemas.microsoft.com/office/powerpoint/2010/main" val="3218487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up of a musical instrument&#10;&#10;Description automatically generated">
            <a:extLst>
              <a:ext uri="{FF2B5EF4-FFF2-40B4-BE49-F238E27FC236}">
                <a16:creationId xmlns:a16="http://schemas.microsoft.com/office/drawing/2014/main" id="{4CBB1EE7-6EC3-1983-006D-A336CF96101B}"/>
              </a:ext>
            </a:extLst>
          </p:cNvPr>
          <p:cNvPicPr>
            <a:picLocks noChangeAspect="1"/>
          </p:cNvPicPr>
          <p:nvPr/>
        </p:nvPicPr>
        <p:blipFill>
          <a:blip r:embed="rId3"/>
          <a:stretch>
            <a:fillRect/>
          </a:stretch>
        </p:blipFill>
        <p:spPr>
          <a:xfrm>
            <a:off x="-551200" y="2190094"/>
            <a:ext cx="5123200" cy="34188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itle 4">
            <a:extLst>
              <a:ext uri="{FF2B5EF4-FFF2-40B4-BE49-F238E27FC236}">
                <a16:creationId xmlns:a16="http://schemas.microsoft.com/office/drawing/2014/main" id="{5E8B915D-C3CE-6B25-C24B-A475E1F88975}"/>
              </a:ext>
            </a:extLst>
          </p:cNvPr>
          <p:cNvSpPr txBox="1">
            <a:spLocks/>
          </p:cNvSpPr>
          <p:nvPr/>
        </p:nvSpPr>
        <p:spPr>
          <a:xfrm>
            <a:off x="1610273" y="567973"/>
            <a:ext cx="7709400"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VN" sz="4000" dirty="0">
                <a:solidFill>
                  <a:schemeClr val="accent6">
                    <a:lumMod val="50000"/>
                  </a:schemeClr>
                </a:solidFill>
                <a:latin typeface="Times New Roman" panose="02020603050405020304" pitchFamily="18" charset="0"/>
                <a:cs typeface="Times New Roman" panose="02020603050405020304" pitchFamily="18" charset="0"/>
              </a:rPr>
              <a:t>HÌNH THÀNH KIẾN THỨC</a:t>
            </a:r>
          </a:p>
        </p:txBody>
      </p:sp>
      <p:pic>
        <p:nvPicPr>
          <p:cNvPr id="6" name="Google Shape;1117;p64">
            <a:extLst>
              <a:ext uri="{FF2B5EF4-FFF2-40B4-BE49-F238E27FC236}">
                <a16:creationId xmlns:a16="http://schemas.microsoft.com/office/drawing/2014/main" id="{9C24B934-6D21-540B-89F7-E30DE1E4C649}"/>
              </a:ext>
            </a:extLst>
          </p:cNvPr>
          <p:cNvPicPr preferRelativeResize="0"/>
          <p:nvPr/>
        </p:nvPicPr>
        <p:blipFill>
          <a:blip r:embed="rId4">
            <a:alphaModFix/>
          </a:blip>
          <a:stretch>
            <a:fillRect/>
          </a:stretch>
        </p:blipFill>
        <p:spPr>
          <a:xfrm rot="7910329">
            <a:off x="-744606" y="-507147"/>
            <a:ext cx="1864251" cy="2150240"/>
          </a:xfrm>
          <a:prstGeom prst="rect">
            <a:avLst/>
          </a:prstGeom>
          <a:noFill/>
          <a:ln>
            <a:noFill/>
          </a:ln>
        </p:spPr>
      </p:pic>
      <p:pic>
        <p:nvPicPr>
          <p:cNvPr id="7" name="Google Shape;1118;p64">
            <a:extLst>
              <a:ext uri="{FF2B5EF4-FFF2-40B4-BE49-F238E27FC236}">
                <a16:creationId xmlns:a16="http://schemas.microsoft.com/office/drawing/2014/main" id="{DD3A2895-A764-784D-FBEA-CF4CAB1C89CD}"/>
              </a:ext>
            </a:extLst>
          </p:cNvPr>
          <p:cNvPicPr preferRelativeResize="0"/>
          <p:nvPr/>
        </p:nvPicPr>
        <p:blipFill>
          <a:blip r:embed="rId5">
            <a:alphaModFix/>
          </a:blip>
          <a:stretch>
            <a:fillRect/>
          </a:stretch>
        </p:blipFill>
        <p:spPr>
          <a:xfrm rot="5219239">
            <a:off x="477541" y="-721542"/>
            <a:ext cx="1184749" cy="1668629"/>
          </a:xfrm>
          <a:prstGeom prst="rect">
            <a:avLst/>
          </a:prstGeom>
          <a:noFill/>
          <a:ln>
            <a:noFill/>
          </a:ln>
        </p:spPr>
      </p:pic>
      <p:grpSp>
        <p:nvGrpSpPr>
          <p:cNvPr id="8" name="Google Shape;1107;p64">
            <a:extLst>
              <a:ext uri="{FF2B5EF4-FFF2-40B4-BE49-F238E27FC236}">
                <a16:creationId xmlns:a16="http://schemas.microsoft.com/office/drawing/2014/main" id="{86A864B5-677B-6B49-4BBF-0D71AD70D627}"/>
              </a:ext>
            </a:extLst>
          </p:cNvPr>
          <p:cNvGrpSpPr/>
          <p:nvPr/>
        </p:nvGrpSpPr>
        <p:grpSpPr>
          <a:xfrm rot="10800000">
            <a:off x="6343001" y="310950"/>
            <a:ext cx="4545173" cy="5340275"/>
            <a:chOff x="-1304773" y="-1131675"/>
            <a:chExt cx="4545173" cy="5340275"/>
          </a:xfrm>
        </p:grpSpPr>
        <p:pic>
          <p:nvPicPr>
            <p:cNvPr id="9" name="Google Shape;1108;p64">
              <a:extLst>
                <a:ext uri="{FF2B5EF4-FFF2-40B4-BE49-F238E27FC236}">
                  <a16:creationId xmlns:a16="http://schemas.microsoft.com/office/drawing/2014/main" id="{6433FCE8-E3FB-1E61-9052-BC4231E0E1E5}"/>
                </a:ext>
              </a:extLst>
            </p:cNvPr>
            <p:cNvPicPr preferRelativeResize="0"/>
            <p:nvPr/>
          </p:nvPicPr>
          <p:blipFill>
            <a:blip r:embed="rId6">
              <a:alphaModFix/>
            </a:blip>
            <a:stretch>
              <a:fillRect/>
            </a:stretch>
          </p:blipFill>
          <p:spPr>
            <a:xfrm rot="10800000" flipH="1">
              <a:off x="-54324" y="2539975"/>
              <a:ext cx="1184750" cy="1668625"/>
            </a:xfrm>
            <a:prstGeom prst="rect">
              <a:avLst/>
            </a:prstGeom>
            <a:noFill/>
            <a:ln>
              <a:noFill/>
            </a:ln>
          </p:spPr>
        </p:pic>
        <p:pic>
          <p:nvPicPr>
            <p:cNvPr id="10" name="Google Shape;1109;p64">
              <a:extLst>
                <a:ext uri="{FF2B5EF4-FFF2-40B4-BE49-F238E27FC236}">
                  <a16:creationId xmlns:a16="http://schemas.microsoft.com/office/drawing/2014/main" id="{B4D44B78-DD6B-AA25-DAB0-62CBA5824EC4}"/>
                </a:ext>
              </a:extLst>
            </p:cNvPr>
            <p:cNvPicPr preferRelativeResize="0"/>
            <p:nvPr/>
          </p:nvPicPr>
          <p:blipFill>
            <a:blip r:embed="rId7">
              <a:alphaModFix/>
            </a:blip>
            <a:stretch>
              <a:fillRect/>
            </a:stretch>
          </p:blipFill>
          <p:spPr>
            <a:xfrm rot="4065820">
              <a:off x="1802577" y="-593946"/>
              <a:ext cx="1167272" cy="1368418"/>
            </a:xfrm>
            <a:prstGeom prst="rect">
              <a:avLst/>
            </a:prstGeom>
            <a:noFill/>
            <a:ln>
              <a:noFill/>
            </a:ln>
          </p:spPr>
        </p:pic>
        <p:pic>
          <p:nvPicPr>
            <p:cNvPr id="11" name="Google Shape;1110;p64">
              <a:extLst>
                <a:ext uri="{FF2B5EF4-FFF2-40B4-BE49-F238E27FC236}">
                  <a16:creationId xmlns:a16="http://schemas.microsoft.com/office/drawing/2014/main" id="{5CA5558F-9D5A-62EC-E126-5830D52C77DC}"/>
                </a:ext>
              </a:extLst>
            </p:cNvPr>
            <p:cNvPicPr preferRelativeResize="0"/>
            <p:nvPr/>
          </p:nvPicPr>
          <p:blipFill>
            <a:blip r:embed="rId8">
              <a:alphaModFix/>
            </a:blip>
            <a:stretch>
              <a:fillRect/>
            </a:stretch>
          </p:blipFill>
          <p:spPr>
            <a:xfrm>
              <a:off x="-1075509" y="-1131675"/>
              <a:ext cx="3641590" cy="3060143"/>
            </a:xfrm>
            <a:prstGeom prst="rect">
              <a:avLst/>
            </a:prstGeom>
            <a:noFill/>
            <a:ln>
              <a:noFill/>
            </a:ln>
          </p:spPr>
        </p:pic>
        <p:pic>
          <p:nvPicPr>
            <p:cNvPr id="12" name="Google Shape;1111;p64">
              <a:extLst>
                <a:ext uri="{FF2B5EF4-FFF2-40B4-BE49-F238E27FC236}">
                  <a16:creationId xmlns:a16="http://schemas.microsoft.com/office/drawing/2014/main" id="{67CCE802-5094-9F00-6EB2-412A97C44777}"/>
                </a:ext>
              </a:extLst>
            </p:cNvPr>
            <p:cNvPicPr preferRelativeResize="0"/>
            <p:nvPr/>
          </p:nvPicPr>
          <p:blipFill>
            <a:blip r:embed="rId9">
              <a:alphaModFix/>
            </a:blip>
            <a:stretch>
              <a:fillRect/>
            </a:stretch>
          </p:blipFill>
          <p:spPr>
            <a:xfrm rot="1392348">
              <a:off x="-938027" y="929395"/>
              <a:ext cx="2726349" cy="2421263"/>
            </a:xfrm>
            <a:prstGeom prst="rect">
              <a:avLst/>
            </a:prstGeom>
            <a:noFill/>
            <a:ln>
              <a:noFill/>
            </a:ln>
          </p:spPr>
        </p:pic>
      </p:grpSp>
      <p:sp>
        <p:nvSpPr>
          <p:cNvPr id="2" name="TextBox 1">
            <a:extLst>
              <a:ext uri="{FF2B5EF4-FFF2-40B4-BE49-F238E27FC236}">
                <a16:creationId xmlns:a16="http://schemas.microsoft.com/office/drawing/2014/main" id="{71132B58-1B97-1F2E-2461-8AC2FBE9E61B}"/>
              </a:ext>
            </a:extLst>
          </p:cNvPr>
          <p:cNvSpPr txBox="1"/>
          <p:nvPr/>
        </p:nvSpPr>
        <p:spPr>
          <a:xfrm>
            <a:off x="1363829" y="1428202"/>
            <a:ext cx="6125222" cy="1169551"/>
          </a:xfrm>
          <a:prstGeom prst="rect">
            <a:avLst/>
          </a:prstGeom>
          <a:noFill/>
        </p:spPr>
        <p:txBody>
          <a:bodyPr wrap="square" rtlCol="0">
            <a:spAutoFit/>
          </a:bodyPr>
          <a:lstStyle/>
          <a:p>
            <a:r>
              <a:rPr lang="en-VN" dirty="0">
                <a:solidFill>
                  <a:schemeClr val="bg2"/>
                </a:solidFill>
              </a:rPr>
              <a:t>Đàn tính xuất hiện từ lâu đời ở Việt Nam. Bầu đàn được làm bằng nửa quả bầu khô cắt ngang có khoét lỗ nhỏ hình hoa thị để thoát âm. Mặt đàn làm bằng miếng gỗ mỏng. Có 2 hoặc 3 dây. Âm thanh êm dịu, thanh thoát, thường dùng trong thực hành hát then ( được UNESCO ghi danh năm 2019)</a:t>
            </a:r>
          </a:p>
        </p:txBody>
      </p:sp>
      <p:pic>
        <p:nvPicPr>
          <p:cNvPr id="14" name="Picture 13" descr="Two women playing musical instruments&#10;&#10;Description automatically generated">
            <a:extLst>
              <a:ext uri="{FF2B5EF4-FFF2-40B4-BE49-F238E27FC236}">
                <a16:creationId xmlns:a16="http://schemas.microsoft.com/office/drawing/2014/main" id="{3AB24811-531D-34B1-3770-720BF3FCE37F}"/>
              </a:ext>
            </a:extLst>
          </p:cNvPr>
          <p:cNvPicPr>
            <a:picLocks noChangeAspect="1"/>
          </p:cNvPicPr>
          <p:nvPr/>
        </p:nvPicPr>
        <p:blipFill>
          <a:blip r:embed="rId10"/>
          <a:stretch>
            <a:fillRect/>
          </a:stretch>
        </p:blipFill>
        <p:spPr>
          <a:xfrm>
            <a:off x="2883025" y="2190094"/>
            <a:ext cx="4606026" cy="2968728"/>
          </a:xfrm>
          <a:prstGeom prst="rect">
            <a:avLst/>
          </a:prstGeom>
        </p:spPr>
      </p:pic>
    </p:spTree>
    <p:extLst>
      <p:ext uri="{BB962C8B-B14F-4D97-AF65-F5344CB8AC3E}">
        <p14:creationId xmlns:p14="http://schemas.microsoft.com/office/powerpoint/2010/main" val="872855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2294;p79">
            <a:extLst>
              <a:ext uri="{FF2B5EF4-FFF2-40B4-BE49-F238E27FC236}">
                <a16:creationId xmlns:a16="http://schemas.microsoft.com/office/drawing/2014/main" id="{D028D8E0-1349-51D0-E635-32E900540D34}"/>
              </a:ext>
            </a:extLst>
          </p:cNvPr>
          <p:cNvGrpSpPr/>
          <p:nvPr/>
        </p:nvGrpSpPr>
        <p:grpSpPr>
          <a:xfrm flipH="1">
            <a:off x="-3130" y="2313524"/>
            <a:ext cx="1510748" cy="2817743"/>
            <a:chOff x="8947250" y="3719940"/>
            <a:chExt cx="1242450" cy="2407360"/>
          </a:xfrm>
        </p:grpSpPr>
        <p:sp>
          <p:nvSpPr>
            <p:cNvPr id="6" name="Google Shape;2295;p79">
              <a:extLst>
                <a:ext uri="{FF2B5EF4-FFF2-40B4-BE49-F238E27FC236}">
                  <a16:creationId xmlns:a16="http://schemas.microsoft.com/office/drawing/2014/main" id="{DF59CB5E-B928-C7AF-C687-7F2B909E8614}"/>
                </a:ext>
              </a:extLst>
            </p:cNvPr>
            <p:cNvSpPr/>
            <p:nvPr/>
          </p:nvSpPr>
          <p:spPr>
            <a:xfrm>
              <a:off x="8947250" y="5885625"/>
              <a:ext cx="1242450" cy="241675"/>
            </a:xfrm>
            <a:custGeom>
              <a:avLst/>
              <a:gdLst/>
              <a:ahLst/>
              <a:cxnLst/>
              <a:rect l="l" t="t" r="r" b="b"/>
              <a:pathLst>
                <a:path w="49698" h="9667" extrusionOk="0">
                  <a:moveTo>
                    <a:pt x="24864" y="1"/>
                  </a:moveTo>
                  <a:cubicBezTo>
                    <a:pt x="11125" y="1"/>
                    <a:pt x="0" y="2159"/>
                    <a:pt x="0" y="4834"/>
                  </a:cubicBezTo>
                  <a:cubicBezTo>
                    <a:pt x="0" y="7509"/>
                    <a:pt x="11125" y="9667"/>
                    <a:pt x="24864" y="9667"/>
                  </a:cubicBezTo>
                  <a:cubicBezTo>
                    <a:pt x="38572" y="9667"/>
                    <a:pt x="49697" y="7509"/>
                    <a:pt x="49697" y="4834"/>
                  </a:cubicBezTo>
                  <a:cubicBezTo>
                    <a:pt x="49697" y="2159"/>
                    <a:pt x="38572" y="1"/>
                    <a:pt x="24864" y="1"/>
                  </a:cubicBezTo>
                  <a:close/>
                </a:path>
              </a:pathLst>
            </a:custGeom>
            <a:solidFill>
              <a:srgbClr val="B3D1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296;p79">
              <a:extLst>
                <a:ext uri="{FF2B5EF4-FFF2-40B4-BE49-F238E27FC236}">
                  <a16:creationId xmlns:a16="http://schemas.microsoft.com/office/drawing/2014/main" id="{1271BA0D-3CC1-4D7D-2925-7AA1F7A68B86}"/>
                </a:ext>
              </a:extLst>
            </p:cNvPr>
            <p:cNvSpPr/>
            <p:nvPr/>
          </p:nvSpPr>
          <p:spPr>
            <a:xfrm>
              <a:off x="9368975" y="5834725"/>
              <a:ext cx="102625" cy="171750"/>
            </a:xfrm>
            <a:custGeom>
              <a:avLst/>
              <a:gdLst/>
              <a:ahLst/>
              <a:cxnLst/>
              <a:rect l="l" t="t" r="r" b="b"/>
              <a:pathLst>
                <a:path w="4105" h="6870" extrusionOk="0">
                  <a:moveTo>
                    <a:pt x="244" y="0"/>
                  </a:moveTo>
                  <a:cubicBezTo>
                    <a:pt x="244" y="1551"/>
                    <a:pt x="183" y="2797"/>
                    <a:pt x="1" y="3496"/>
                  </a:cubicBezTo>
                  <a:cubicBezTo>
                    <a:pt x="2311" y="5806"/>
                    <a:pt x="1855" y="6870"/>
                    <a:pt x="1855" y="6870"/>
                  </a:cubicBezTo>
                  <a:cubicBezTo>
                    <a:pt x="1855" y="6870"/>
                    <a:pt x="3223" y="3921"/>
                    <a:pt x="4104" y="669"/>
                  </a:cubicBezTo>
                  <a:lnTo>
                    <a:pt x="4104" y="669"/>
                  </a:lnTo>
                  <a:cubicBezTo>
                    <a:pt x="3740" y="710"/>
                    <a:pt x="3401" y="728"/>
                    <a:pt x="3088" y="728"/>
                  </a:cubicBezTo>
                  <a:cubicBezTo>
                    <a:pt x="1753" y="728"/>
                    <a:pt x="859" y="394"/>
                    <a:pt x="244"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297;p79">
              <a:extLst>
                <a:ext uri="{FF2B5EF4-FFF2-40B4-BE49-F238E27FC236}">
                  <a16:creationId xmlns:a16="http://schemas.microsoft.com/office/drawing/2014/main" id="{0C0CE175-6E03-C02B-CB7B-4CAE9279E6F0}"/>
                </a:ext>
              </a:extLst>
            </p:cNvPr>
            <p:cNvSpPr/>
            <p:nvPr/>
          </p:nvSpPr>
          <p:spPr>
            <a:xfrm>
              <a:off x="9331750" y="5255650"/>
              <a:ext cx="209750" cy="597300"/>
            </a:xfrm>
            <a:custGeom>
              <a:avLst/>
              <a:gdLst/>
              <a:ahLst/>
              <a:cxnLst/>
              <a:rect l="l" t="t" r="r" b="b"/>
              <a:pathLst>
                <a:path w="8390" h="23892" extrusionOk="0">
                  <a:moveTo>
                    <a:pt x="121" y="1"/>
                  </a:moveTo>
                  <a:cubicBezTo>
                    <a:pt x="43" y="1"/>
                    <a:pt x="0" y="2"/>
                    <a:pt x="0" y="2"/>
                  </a:cubicBezTo>
                  <a:cubicBezTo>
                    <a:pt x="0" y="2"/>
                    <a:pt x="1733" y="15534"/>
                    <a:pt x="1733" y="23163"/>
                  </a:cubicBezTo>
                  <a:cubicBezTo>
                    <a:pt x="2348" y="23557"/>
                    <a:pt x="3242" y="23891"/>
                    <a:pt x="4577" y="23891"/>
                  </a:cubicBezTo>
                  <a:cubicBezTo>
                    <a:pt x="4890" y="23891"/>
                    <a:pt x="5229" y="23873"/>
                    <a:pt x="5593" y="23832"/>
                  </a:cubicBezTo>
                  <a:cubicBezTo>
                    <a:pt x="6140" y="21765"/>
                    <a:pt x="6505" y="19607"/>
                    <a:pt x="6201" y="17996"/>
                  </a:cubicBezTo>
                  <a:cubicBezTo>
                    <a:pt x="5380" y="13802"/>
                    <a:pt x="8390" y="10215"/>
                    <a:pt x="7903" y="5017"/>
                  </a:cubicBezTo>
                  <a:cubicBezTo>
                    <a:pt x="7482" y="183"/>
                    <a:pt x="1082" y="1"/>
                    <a:pt x="121" y="1"/>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298;p79">
              <a:extLst>
                <a:ext uri="{FF2B5EF4-FFF2-40B4-BE49-F238E27FC236}">
                  <a16:creationId xmlns:a16="http://schemas.microsoft.com/office/drawing/2014/main" id="{6F3418F7-E4C7-676E-7835-631CB3ACEC68}"/>
                </a:ext>
              </a:extLst>
            </p:cNvPr>
            <p:cNvSpPr/>
            <p:nvPr/>
          </p:nvSpPr>
          <p:spPr>
            <a:xfrm>
              <a:off x="9128100" y="5936550"/>
              <a:ext cx="98050" cy="47900"/>
            </a:xfrm>
            <a:custGeom>
              <a:avLst/>
              <a:gdLst/>
              <a:ahLst/>
              <a:cxnLst/>
              <a:rect l="l" t="t" r="r" b="b"/>
              <a:pathLst>
                <a:path w="3922" h="1916" extrusionOk="0">
                  <a:moveTo>
                    <a:pt x="3131" y="0"/>
                  </a:moveTo>
                  <a:cubicBezTo>
                    <a:pt x="1551" y="365"/>
                    <a:pt x="274" y="791"/>
                    <a:pt x="152" y="1125"/>
                  </a:cubicBezTo>
                  <a:cubicBezTo>
                    <a:pt x="92" y="1277"/>
                    <a:pt x="31" y="1429"/>
                    <a:pt x="0" y="1581"/>
                  </a:cubicBezTo>
                  <a:lnTo>
                    <a:pt x="3921" y="1915"/>
                  </a:lnTo>
                  <a:cubicBezTo>
                    <a:pt x="3891" y="1095"/>
                    <a:pt x="3496" y="426"/>
                    <a:pt x="3131"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299;p79">
              <a:extLst>
                <a:ext uri="{FF2B5EF4-FFF2-40B4-BE49-F238E27FC236}">
                  <a16:creationId xmlns:a16="http://schemas.microsoft.com/office/drawing/2014/main" id="{E6AEFB2F-C445-CD9A-F0FB-188CEB02CEDB}"/>
                </a:ext>
              </a:extLst>
            </p:cNvPr>
            <p:cNvSpPr/>
            <p:nvPr/>
          </p:nvSpPr>
          <p:spPr>
            <a:xfrm>
              <a:off x="9207125" y="5903875"/>
              <a:ext cx="233300" cy="98800"/>
            </a:xfrm>
            <a:custGeom>
              <a:avLst/>
              <a:gdLst/>
              <a:ahLst/>
              <a:cxnLst/>
              <a:rect l="l" t="t" r="r" b="b"/>
              <a:pathLst>
                <a:path w="9332" h="3952" extrusionOk="0">
                  <a:moveTo>
                    <a:pt x="6596" y="0"/>
                  </a:moveTo>
                  <a:cubicBezTo>
                    <a:pt x="6596" y="0"/>
                    <a:pt x="2827" y="608"/>
                    <a:pt x="0" y="1307"/>
                  </a:cubicBezTo>
                  <a:cubicBezTo>
                    <a:pt x="335" y="1733"/>
                    <a:pt x="730" y="2402"/>
                    <a:pt x="760" y="3222"/>
                  </a:cubicBezTo>
                  <a:lnTo>
                    <a:pt x="9058" y="3952"/>
                  </a:lnTo>
                  <a:lnTo>
                    <a:pt x="9332" y="1642"/>
                  </a:lnTo>
                  <a:lnTo>
                    <a:pt x="9332" y="1642"/>
                  </a:lnTo>
                  <a:cubicBezTo>
                    <a:pt x="9332" y="1642"/>
                    <a:pt x="9115" y="1696"/>
                    <a:pt x="8799" y="1696"/>
                  </a:cubicBezTo>
                  <a:cubicBezTo>
                    <a:pt x="8140" y="1696"/>
                    <a:pt x="7049" y="1460"/>
                    <a:pt x="6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300;p79">
              <a:extLst>
                <a:ext uri="{FF2B5EF4-FFF2-40B4-BE49-F238E27FC236}">
                  <a16:creationId xmlns:a16="http://schemas.microsoft.com/office/drawing/2014/main" id="{765C1172-6B0C-3035-4592-E959A0109285}"/>
                </a:ext>
              </a:extLst>
            </p:cNvPr>
            <p:cNvSpPr/>
            <p:nvPr/>
          </p:nvSpPr>
          <p:spPr>
            <a:xfrm>
              <a:off x="9125825" y="5976050"/>
              <a:ext cx="307775" cy="48675"/>
            </a:xfrm>
            <a:custGeom>
              <a:avLst/>
              <a:gdLst/>
              <a:ahLst/>
              <a:cxnLst/>
              <a:rect l="l" t="t" r="r" b="b"/>
              <a:pathLst>
                <a:path w="12311" h="1947" extrusionOk="0">
                  <a:moveTo>
                    <a:pt x="122" y="1"/>
                  </a:moveTo>
                  <a:lnTo>
                    <a:pt x="122" y="1"/>
                  </a:lnTo>
                  <a:cubicBezTo>
                    <a:pt x="0" y="700"/>
                    <a:pt x="243" y="1217"/>
                    <a:pt x="243" y="1217"/>
                  </a:cubicBezTo>
                  <a:lnTo>
                    <a:pt x="12219" y="1946"/>
                  </a:lnTo>
                  <a:lnTo>
                    <a:pt x="12310" y="1065"/>
                  </a:lnTo>
                  <a:lnTo>
                    <a:pt x="122" y="1"/>
                  </a:ln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301;p79">
              <a:extLst>
                <a:ext uri="{FF2B5EF4-FFF2-40B4-BE49-F238E27FC236}">
                  <a16:creationId xmlns:a16="http://schemas.microsoft.com/office/drawing/2014/main" id="{F21AEBB3-5B97-DCC4-9A43-F005C9F5BF04}"/>
                </a:ext>
              </a:extLst>
            </p:cNvPr>
            <p:cNvSpPr/>
            <p:nvPr/>
          </p:nvSpPr>
          <p:spPr>
            <a:xfrm>
              <a:off x="9339350" y="5900825"/>
              <a:ext cx="25100" cy="59300"/>
            </a:xfrm>
            <a:custGeom>
              <a:avLst/>
              <a:gdLst/>
              <a:ahLst/>
              <a:cxnLst/>
              <a:rect l="l" t="t" r="r" b="b"/>
              <a:pathLst>
                <a:path w="1004" h="2372" fill="none" extrusionOk="0">
                  <a:moveTo>
                    <a:pt x="0" y="1"/>
                  </a:moveTo>
                  <a:cubicBezTo>
                    <a:pt x="0" y="1"/>
                    <a:pt x="1003" y="669"/>
                    <a:pt x="851" y="2372"/>
                  </a:cubicBezTo>
                </a:path>
              </a:pathLst>
            </a:custGeom>
            <a:noFill/>
            <a:ln w="987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302;p79">
              <a:extLst>
                <a:ext uri="{FF2B5EF4-FFF2-40B4-BE49-F238E27FC236}">
                  <a16:creationId xmlns:a16="http://schemas.microsoft.com/office/drawing/2014/main" id="{752EB308-A4EE-4807-C48B-A70AB95644AC}"/>
                </a:ext>
              </a:extLst>
            </p:cNvPr>
            <p:cNvSpPr/>
            <p:nvPr/>
          </p:nvSpPr>
          <p:spPr>
            <a:xfrm>
              <a:off x="9302100" y="5906900"/>
              <a:ext cx="25100" cy="60075"/>
            </a:xfrm>
            <a:custGeom>
              <a:avLst/>
              <a:gdLst/>
              <a:ahLst/>
              <a:cxnLst/>
              <a:rect l="l" t="t" r="r" b="b"/>
              <a:pathLst>
                <a:path w="1004" h="2403" fill="none" extrusionOk="0">
                  <a:moveTo>
                    <a:pt x="1" y="1"/>
                  </a:moveTo>
                  <a:cubicBezTo>
                    <a:pt x="1" y="1"/>
                    <a:pt x="1004" y="670"/>
                    <a:pt x="852" y="2402"/>
                  </a:cubicBezTo>
                </a:path>
              </a:pathLst>
            </a:custGeom>
            <a:noFill/>
            <a:ln w="987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303;p79">
              <a:extLst>
                <a:ext uri="{FF2B5EF4-FFF2-40B4-BE49-F238E27FC236}">
                  <a16:creationId xmlns:a16="http://schemas.microsoft.com/office/drawing/2014/main" id="{90E92120-22A4-EE22-F8CB-B7D95353712F}"/>
                </a:ext>
              </a:extLst>
            </p:cNvPr>
            <p:cNvSpPr/>
            <p:nvPr/>
          </p:nvSpPr>
          <p:spPr>
            <a:xfrm>
              <a:off x="9253475" y="5923625"/>
              <a:ext cx="25100" cy="59300"/>
            </a:xfrm>
            <a:custGeom>
              <a:avLst/>
              <a:gdLst/>
              <a:ahLst/>
              <a:cxnLst/>
              <a:rect l="l" t="t" r="r" b="b"/>
              <a:pathLst>
                <a:path w="1004" h="2372" fill="none" extrusionOk="0">
                  <a:moveTo>
                    <a:pt x="1" y="1"/>
                  </a:moveTo>
                  <a:cubicBezTo>
                    <a:pt x="1" y="1"/>
                    <a:pt x="1004" y="639"/>
                    <a:pt x="852" y="2372"/>
                  </a:cubicBezTo>
                </a:path>
              </a:pathLst>
            </a:custGeom>
            <a:noFill/>
            <a:ln w="987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04;p79">
              <a:extLst>
                <a:ext uri="{FF2B5EF4-FFF2-40B4-BE49-F238E27FC236}">
                  <a16:creationId xmlns:a16="http://schemas.microsoft.com/office/drawing/2014/main" id="{6EB62A97-8AB5-D76B-E825-09BEAF37470F}"/>
                </a:ext>
              </a:extLst>
            </p:cNvPr>
            <p:cNvSpPr/>
            <p:nvPr/>
          </p:nvSpPr>
          <p:spPr>
            <a:xfrm>
              <a:off x="9368975" y="5166775"/>
              <a:ext cx="177850" cy="857950"/>
            </a:xfrm>
            <a:custGeom>
              <a:avLst/>
              <a:gdLst/>
              <a:ahLst/>
              <a:cxnLst/>
              <a:rect l="l" t="t" r="r" b="b"/>
              <a:pathLst>
                <a:path w="7114" h="34318" extrusionOk="0">
                  <a:moveTo>
                    <a:pt x="4104" y="1"/>
                  </a:moveTo>
                  <a:cubicBezTo>
                    <a:pt x="4104" y="1"/>
                    <a:pt x="2463" y="13709"/>
                    <a:pt x="2858" y="18603"/>
                  </a:cubicBezTo>
                  <a:cubicBezTo>
                    <a:pt x="3253" y="23496"/>
                    <a:pt x="1" y="34317"/>
                    <a:pt x="1" y="34317"/>
                  </a:cubicBezTo>
                  <a:lnTo>
                    <a:pt x="2493" y="34317"/>
                  </a:lnTo>
                  <a:cubicBezTo>
                    <a:pt x="2493" y="34317"/>
                    <a:pt x="2797" y="31369"/>
                    <a:pt x="3071" y="30548"/>
                  </a:cubicBezTo>
                  <a:cubicBezTo>
                    <a:pt x="3375" y="29728"/>
                    <a:pt x="5046" y="24439"/>
                    <a:pt x="4803" y="22402"/>
                  </a:cubicBezTo>
                  <a:cubicBezTo>
                    <a:pt x="4317" y="19667"/>
                    <a:pt x="4651" y="17995"/>
                    <a:pt x="5624" y="14743"/>
                  </a:cubicBezTo>
                  <a:cubicBezTo>
                    <a:pt x="6597" y="11490"/>
                    <a:pt x="7113" y="7296"/>
                    <a:pt x="6779" y="5989"/>
                  </a:cubicBezTo>
                  <a:cubicBezTo>
                    <a:pt x="6414" y="4712"/>
                    <a:pt x="4104" y="1"/>
                    <a:pt x="4104" y="1"/>
                  </a:cubicBezTo>
                  <a:close/>
                </a:path>
              </a:pathLst>
            </a:custGeom>
            <a:solidFill>
              <a:srgbClr val="FF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05;p79">
              <a:extLst>
                <a:ext uri="{FF2B5EF4-FFF2-40B4-BE49-F238E27FC236}">
                  <a16:creationId xmlns:a16="http://schemas.microsoft.com/office/drawing/2014/main" id="{F35B593A-69B5-F897-C846-348C926498B0}"/>
                </a:ext>
              </a:extLst>
            </p:cNvPr>
            <p:cNvSpPr/>
            <p:nvPr/>
          </p:nvSpPr>
          <p:spPr>
            <a:xfrm>
              <a:off x="9818850" y="5757225"/>
              <a:ext cx="142875" cy="153200"/>
            </a:xfrm>
            <a:custGeom>
              <a:avLst/>
              <a:gdLst/>
              <a:ahLst/>
              <a:cxnLst/>
              <a:rect l="l" t="t" r="r" b="b"/>
              <a:pathLst>
                <a:path w="5715" h="6128" extrusionOk="0">
                  <a:moveTo>
                    <a:pt x="4742" y="0"/>
                  </a:moveTo>
                  <a:cubicBezTo>
                    <a:pt x="3252" y="2128"/>
                    <a:pt x="1277" y="2675"/>
                    <a:pt x="0" y="2796"/>
                  </a:cubicBezTo>
                  <a:cubicBezTo>
                    <a:pt x="669" y="3708"/>
                    <a:pt x="1185" y="4529"/>
                    <a:pt x="1398" y="5198"/>
                  </a:cubicBezTo>
                  <a:cubicBezTo>
                    <a:pt x="1624" y="5882"/>
                    <a:pt x="2072" y="6127"/>
                    <a:pt x="2597" y="6127"/>
                  </a:cubicBezTo>
                  <a:cubicBezTo>
                    <a:pt x="3913" y="6127"/>
                    <a:pt x="5714" y="4590"/>
                    <a:pt x="5714" y="4590"/>
                  </a:cubicBezTo>
                  <a:cubicBezTo>
                    <a:pt x="5714" y="4590"/>
                    <a:pt x="5593" y="2523"/>
                    <a:pt x="4742"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06;p79">
              <a:extLst>
                <a:ext uri="{FF2B5EF4-FFF2-40B4-BE49-F238E27FC236}">
                  <a16:creationId xmlns:a16="http://schemas.microsoft.com/office/drawing/2014/main" id="{BFF037FC-2610-A973-C52F-611AF86B8EFA}"/>
                </a:ext>
              </a:extLst>
            </p:cNvPr>
            <p:cNvSpPr/>
            <p:nvPr/>
          </p:nvSpPr>
          <p:spPr>
            <a:xfrm>
              <a:off x="9495875" y="5253925"/>
              <a:ext cx="441525" cy="573225"/>
            </a:xfrm>
            <a:custGeom>
              <a:avLst/>
              <a:gdLst/>
              <a:ahLst/>
              <a:cxnLst/>
              <a:rect l="l" t="t" r="r" b="b"/>
              <a:pathLst>
                <a:path w="17661" h="22929" extrusionOk="0">
                  <a:moveTo>
                    <a:pt x="8530" y="0"/>
                  </a:moveTo>
                  <a:cubicBezTo>
                    <a:pt x="6803" y="0"/>
                    <a:pt x="1" y="3323"/>
                    <a:pt x="1" y="3323"/>
                  </a:cubicBezTo>
                  <a:cubicBezTo>
                    <a:pt x="1" y="3323"/>
                    <a:pt x="2949" y="13810"/>
                    <a:pt x="5867" y="15937"/>
                  </a:cubicBezTo>
                  <a:cubicBezTo>
                    <a:pt x="8025" y="17488"/>
                    <a:pt x="11095" y="20497"/>
                    <a:pt x="12919" y="22928"/>
                  </a:cubicBezTo>
                  <a:cubicBezTo>
                    <a:pt x="14196" y="22807"/>
                    <a:pt x="16171" y="22260"/>
                    <a:pt x="17661" y="20132"/>
                  </a:cubicBezTo>
                  <a:cubicBezTo>
                    <a:pt x="16567" y="16758"/>
                    <a:pt x="14196" y="12503"/>
                    <a:pt x="9332" y="11105"/>
                  </a:cubicBezTo>
                  <a:cubicBezTo>
                    <a:pt x="10427" y="6971"/>
                    <a:pt x="9697" y="740"/>
                    <a:pt x="8846" y="71"/>
                  </a:cubicBezTo>
                  <a:cubicBezTo>
                    <a:pt x="8779" y="23"/>
                    <a:pt x="8672" y="0"/>
                    <a:pt x="8530" y="0"/>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307;p79">
              <a:extLst>
                <a:ext uri="{FF2B5EF4-FFF2-40B4-BE49-F238E27FC236}">
                  <a16:creationId xmlns:a16="http://schemas.microsoft.com/office/drawing/2014/main" id="{A78E9F39-315F-8D1B-9C66-B1B2183AFCC0}"/>
                </a:ext>
              </a:extLst>
            </p:cNvPr>
            <p:cNvSpPr/>
            <p:nvPr/>
          </p:nvSpPr>
          <p:spPr>
            <a:xfrm>
              <a:off x="9747400" y="5893225"/>
              <a:ext cx="240150" cy="212050"/>
            </a:xfrm>
            <a:custGeom>
              <a:avLst/>
              <a:gdLst/>
              <a:ahLst/>
              <a:cxnLst/>
              <a:rect l="l" t="t" r="r" b="b"/>
              <a:pathLst>
                <a:path w="9606" h="8482" extrusionOk="0">
                  <a:moveTo>
                    <a:pt x="9241" y="1"/>
                  </a:moveTo>
                  <a:lnTo>
                    <a:pt x="1" y="7812"/>
                  </a:lnTo>
                  <a:cubicBezTo>
                    <a:pt x="426" y="8177"/>
                    <a:pt x="822" y="8481"/>
                    <a:pt x="822" y="8481"/>
                  </a:cubicBezTo>
                  <a:lnTo>
                    <a:pt x="9606" y="1095"/>
                  </a:lnTo>
                  <a:lnTo>
                    <a:pt x="9241" y="1"/>
                  </a:ln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08;p79">
              <a:extLst>
                <a:ext uri="{FF2B5EF4-FFF2-40B4-BE49-F238E27FC236}">
                  <a16:creationId xmlns:a16="http://schemas.microsoft.com/office/drawing/2014/main" id="{35CB9255-AC03-7ED1-5FE5-E59D708DC45E}"/>
                </a:ext>
              </a:extLst>
            </p:cNvPr>
            <p:cNvSpPr/>
            <p:nvPr/>
          </p:nvSpPr>
          <p:spPr>
            <a:xfrm>
              <a:off x="9769450" y="5826375"/>
              <a:ext cx="209000" cy="189975"/>
            </a:xfrm>
            <a:custGeom>
              <a:avLst/>
              <a:gdLst/>
              <a:ahLst/>
              <a:cxnLst/>
              <a:rect l="l" t="t" r="r" b="b"/>
              <a:pathLst>
                <a:path w="8360" h="7599" extrusionOk="0">
                  <a:moveTo>
                    <a:pt x="7447" y="0"/>
                  </a:moveTo>
                  <a:cubicBezTo>
                    <a:pt x="7447" y="0"/>
                    <a:pt x="7235" y="2167"/>
                    <a:pt x="4488" y="2167"/>
                  </a:cubicBezTo>
                  <a:cubicBezTo>
                    <a:pt x="4115" y="2167"/>
                    <a:pt x="3695" y="2127"/>
                    <a:pt x="3222" y="2037"/>
                  </a:cubicBezTo>
                  <a:cubicBezTo>
                    <a:pt x="3222" y="2037"/>
                    <a:pt x="1429" y="4347"/>
                    <a:pt x="0" y="6444"/>
                  </a:cubicBezTo>
                  <a:cubicBezTo>
                    <a:pt x="639" y="6565"/>
                    <a:pt x="1581" y="6900"/>
                    <a:pt x="2523" y="7599"/>
                  </a:cubicBezTo>
                  <a:lnTo>
                    <a:pt x="8359" y="2675"/>
                  </a:lnTo>
                  <a:lnTo>
                    <a:pt x="7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09;p79">
              <a:extLst>
                <a:ext uri="{FF2B5EF4-FFF2-40B4-BE49-F238E27FC236}">
                  <a16:creationId xmlns:a16="http://schemas.microsoft.com/office/drawing/2014/main" id="{21EE6C7A-1EF2-7316-1D8F-5C5F514FF2E7}"/>
                </a:ext>
              </a:extLst>
            </p:cNvPr>
            <p:cNvSpPr/>
            <p:nvPr/>
          </p:nvSpPr>
          <p:spPr>
            <a:xfrm>
              <a:off x="9723100" y="5987450"/>
              <a:ext cx="109450" cy="101100"/>
            </a:xfrm>
            <a:custGeom>
              <a:avLst/>
              <a:gdLst/>
              <a:ahLst/>
              <a:cxnLst/>
              <a:rect l="l" t="t" r="r" b="b"/>
              <a:pathLst>
                <a:path w="4378" h="4044" extrusionOk="0">
                  <a:moveTo>
                    <a:pt x="1854" y="1"/>
                  </a:moveTo>
                  <a:cubicBezTo>
                    <a:pt x="821" y="1521"/>
                    <a:pt x="0" y="2919"/>
                    <a:pt x="243" y="3253"/>
                  </a:cubicBezTo>
                  <a:cubicBezTo>
                    <a:pt x="426" y="3527"/>
                    <a:pt x="699" y="3800"/>
                    <a:pt x="973" y="4043"/>
                  </a:cubicBezTo>
                  <a:lnTo>
                    <a:pt x="4377" y="1156"/>
                  </a:lnTo>
                  <a:cubicBezTo>
                    <a:pt x="3435" y="457"/>
                    <a:pt x="2523" y="153"/>
                    <a:pt x="1854"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10;p79">
              <a:extLst>
                <a:ext uri="{FF2B5EF4-FFF2-40B4-BE49-F238E27FC236}">
                  <a16:creationId xmlns:a16="http://schemas.microsoft.com/office/drawing/2014/main" id="{E7FB2292-A9A1-D1DF-7A18-AB1C4101E86F}"/>
                </a:ext>
              </a:extLst>
            </p:cNvPr>
            <p:cNvSpPr/>
            <p:nvPr/>
          </p:nvSpPr>
          <p:spPr>
            <a:xfrm>
              <a:off x="9783125" y="5953275"/>
              <a:ext cx="62325" cy="22800"/>
            </a:xfrm>
            <a:custGeom>
              <a:avLst/>
              <a:gdLst/>
              <a:ahLst/>
              <a:cxnLst/>
              <a:rect l="l" t="t" r="r" b="b"/>
              <a:pathLst>
                <a:path w="2493" h="912" fill="none" extrusionOk="0">
                  <a:moveTo>
                    <a:pt x="0" y="608"/>
                  </a:moveTo>
                  <a:cubicBezTo>
                    <a:pt x="0" y="608"/>
                    <a:pt x="1034" y="0"/>
                    <a:pt x="2493" y="912"/>
                  </a:cubicBezTo>
                </a:path>
              </a:pathLst>
            </a:custGeom>
            <a:noFill/>
            <a:ln w="987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11;p79">
              <a:extLst>
                <a:ext uri="{FF2B5EF4-FFF2-40B4-BE49-F238E27FC236}">
                  <a16:creationId xmlns:a16="http://schemas.microsoft.com/office/drawing/2014/main" id="{73EDD467-5925-FB8C-5E07-DE42A74D1DDF}"/>
                </a:ext>
              </a:extLst>
            </p:cNvPr>
            <p:cNvSpPr/>
            <p:nvPr/>
          </p:nvSpPr>
          <p:spPr>
            <a:xfrm>
              <a:off x="9801350" y="5920600"/>
              <a:ext cx="63100" cy="22800"/>
            </a:xfrm>
            <a:custGeom>
              <a:avLst/>
              <a:gdLst/>
              <a:ahLst/>
              <a:cxnLst/>
              <a:rect l="l" t="t" r="r" b="b"/>
              <a:pathLst>
                <a:path w="2524" h="912" fill="none" extrusionOk="0">
                  <a:moveTo>
                    <a:pt x="1" y="578"/>
                  </a:moveTo>
                  <a:cubicBezTo>
                    <a:pt x="1" y="578"/>
                    <a:pt x="1034" y="0"/>
                    <a:pt x="2524" y="912"/>
                  </a:cubicBezTo>
                </a:path>
              </a:pathLst>
            </a:custGeom>
            <a:noFill/>
            <a:ln w="987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12;p79">
              <a:extLst>
                <a:ext uri="{FF2B5EF4-FFF2-40B4-BE49-F238E27FC236}">
                  <a16:creationId xmlns:a16="http://schemas.microsoft.com/office/drawing/2014/main" id="{4C1B7D67-6C1C-BBC9-D752-72371BC13A6D}"/>
                </a:ext>
              </a:extLst>
            </p:cNvPr>
            <p:cNvSpPr/>
            <p:nvPr/>
          </p:nvSpPr>
          <p:spPr>
            <a:xfrm>
              <a:off x="9827200" y="5894000"/>
              <a:ext cx="63100" cy="22825"/>
            </a:xfrm>
            <a:custGeom>
              <a:avLst/>
              <a:gdLst/>
              <a:ahLst/>
              <a:cxnLst/>
              <a:rect l="l" t="t" r="r" b="b"/>
              <a:pathLst>
                <a:path w="2524" h="913" fill="none" extrusionOk="0">
                  <a:moveTo>
                    <a:pt x="0" y="608"/>
                  </a:moveTo>
                  <a:cubicBezTo>
                    <a:pt x="0" y="608"/>
                    <a:pt x="1034" y="0"/>
                    <a:pt x="2523" y="912"/>
                  </a:cubicBezTo>
                </a:path>
              </a:pathLst>
            </a:custGeom>
            <a:noFill/>
            <a:ln w="987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13;p79">
              <a:extLst>
                <a:ext uri="{FF2B5EF4-FFF2-40B4-BE49-F238E27FC236}">
                  <a16:creationId xmlns:a16="http://schemas.microsoft.com/office/drawing/2014/main" id="{EB17B514-FC67-13AB-5F74-8D7CC2621B5E}"/>
                </a:ext>
              </a:extLst>
            </p:cNvPr>
            <p:cNvSpPr/>
            <p:nvPr/>
          </p:nvSpPr>
          <p:spPr>
            <a:xfrm>
              <a:off x="9656225" y="5175175"/>
              <a:ext cx="332100" cy="767475"/>
            </a:xfrm>
            <a:custGeom>
              <a:avLst/>
              <a:gdLst/>
              <a:ahLst/>
              <a:cxnLst/>
              <a:rect l="l" t="t" r="r" b="b"/>
              <a:pathLst>
                <a:path w="13284" h="30699" extrusionOk="0">
                  <a:moveTo>
                    <a:pt x="1034" y="1"/>
                  </a:moveTo>
                  <a:cubicBezTo>
                    <a:pt x="281" y="1"/>
                    <a:pt x="0" y="2431"/>
                    <a:pt x="0" y="2431"/>
                  </a:cubicBezTo>
                  <a:cubicBezTo>
                    <a:pt x="213" y="4072"/>
                    <a:pt x="395" y="5713"/>
                    <a:pt x="578" y="7355"/>
                  </a:cubicBezTo>
                  <a:cubicBezTo>
                    <a:pt x="699" y="8662"/>
                    <a:pt x="821" y="9969"/>
                    <a:pt x="912" y="11276"/>
                  </a:cubicBezTo>
                  <a:cubicBezTo>
                    <a:pt x="943" y="11944"/>
                    <a:pt x="973" y="12583"/>
                    <a:pt x="973" y="13221"/>
                  </a:cubicBezTo>
                  <a:cubicBezTo>
                    <a:pt x="973" y="13707"/>
                    <a:pt x="821" y="14163"/>
                    <a:pt x="851" y="14650"/>
                  </a:cubicBezTo>
                  <a:cubicBezTo>
                    <a:pt x="912" y="15197"/>
                    <a:pt x="1125" y="15714"/>
                    <a:pt x="1429" y="16169"/>
                  </a:cubicBezTo>
                  <a:cubicBezTo>
                    <a:pt x="2219" y="17294"/>
                    <a:pt x="3283" y="18236"/>
                    <a:pt x="4225" y="19239"/>
                  </a:cubicBezTo>
                  <a:cubicBezTo>
                    <a:pt x="5441" y="20516"/>
                    <a:pt x="6657" y="21793"/>
                    <a:pt x="7812" y="23130"/>
                  </a:cubicBezTo>
                  <a:cubicBezTo>
                    <a:pt x="8846" y="24315"/>
                    <a:pt x="9818" y="25562"/>
                    <a:pt x="10669" y="26929"/>
                  </a:cubicBezTo>
                  <a:cubicBezTo>
                    <a:pt x="11034" y="27537"/>
                    <a:pt x="11368" y="28176"/>
                    <a:pt x="11642" y="28814"/>
                  </a:cubicBezTo>
                  <a:cubicBezTo>
                    <a:pt x="11733" y="29027"/>
                    <a:pt x="12402" y="30547"/>
                    <a:pt x="12219" y="30699"/>
                  </a:cubicBezTo>
                  <a:lnTo>
                    <a:pt x="13283" y="29817"/>
                  </a:lnTo>
                  <a:cubicBezTo>
                    <a:pt x="13283" y="29817"/>
                    <a:pt x="12706" y="28024"/>
                    <a:pt x="12007" y="25835"/>
                  </a:cubicBezTo>
                  <a:cubicBezTo>
                    <a:pt x="11186" y="23160"/>
                    <a:pt x="10122" y="19847"/>
                    <a:pt x="8450" y="17963"/>
                  </a:cubicBezTo>
                  <a:cubicBezTo>
                    <a:pt x="5441" y="14558"/>
                    <a:pt x="2918" y="14255"/>
                    <a:pt x="2918" y="14255"/>
                  </a:cubicBezTo>
                  <a:cubicBezTo>
                    <a:pt x="2918" y="14255"/>
                    <a:pt x="4469" y="7476"/>
                    <a:pt x="2432" y="2127"/>
                  </a:cubicBezTo>
                  <a:cubicBezTo>
                    <a:pt x="1848" y="540"/>
                    <a:pt x="1389" y="1"/>
                    <a:pt x="1034" y="1"/>
                  </a:cubicBezTo>
                  <a:close/>
                </a:path>
              </a:pathLst>
            </a:custGeom>
            <a:solidFill>
              <a:srgbClr val="FF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14;p79">
              <a:extLst>
                <a:ext uri="{FF2B5EF4-FFF2-40B4-BE49-F238E27FC236}">
                  <a16:creationId xmlns:a16="http://schemas.microsoft.com/office/drawing/2014/main" id="{297FA80A-361C-12C0-AEDB-23C4E4DE987A}"/>
                </a:ext>
              </a:extLst>
            </p:cNvPr>
            <p:cNvSpPr/>
            <p:nvPr/>
          </p:nvSpPr>
          <p:spPr>
            <a:xfrm>
              <a:off x="9280825" y="5004925"/>
              <a:ext cx="391375" cy="362975"/>
            </a:xfrm>
            <a:custGeom>
              <a:avLst/>
              <a:gdLst/>
              <a:ahLst/>
              <a:cxnLst/>
              <a:rect l="l" t="t" r="r" b="b"/>
              <a:pathLst>
                <a:path w="15655" h="14519" extrusionOk="0">
                  <a:moveTo>
                    <a:pt x="5715" y="0"/>
                  </a:moveTo>
                  <a:lnTo>
                    <a:pt x="1" y="8268"/>
                  </a:lnTo>
                  <a:cubicBezTo>
                    <a:pt x="2736" y="11581"/>
                    <a:pt x="5138" y="12736"/>
                    <a:pt x="6718" y="13131"/>
                  </a:cubicBezTo>
                  <a:cubicBezTo>
                    <a:pt x="6779" y="11824"/>
                    <a:pt x="6992" y="9332"/>
                    <a:pt x="7630" y="8633"/>
                  </a:cubicBezTo>
                  <a:cubicBezTo>
                    <a:pt x="7630" y="10426"/>
                    <a:pt x="9059" y="14499"/>
                    <a:pt x="9059" y="14499"/>
                  </a:cubicBezTo>
                  <a:cubicBezTo>
                    <a:pt x="9059" y="14499"/>
                    <a:pt x="9310" y="14518"/>
                    <a:pt x="9747" y="14518"/>
                  </a:cubicBezTo>
                  <a:cubicBezTo>
                    <a:pt x="10867" y="14518"/>
                    <a:pt x="13206" y="14392"/>
                    <a:pt x="15655" y="13496"/>
                  </a:cubicBezTo>
                  <a:cubicBezTo>
                    <a:pt x="15411" y="7599"/>
                    <a:pt x="12311" y="2341"/>
                    <a:pt x="10974" y="365"/>
                  </a:cubicBezTo>
                  <a:cubicBezTo>
                    <a:pt x="8572" y="274"/>
                    <a:pt x="5715" y="0"/>
                    <a:pt x="5715" y="0"/>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26" name="Google Shape;2315;p79">
              <a:extLst>
                <a:ext uri="{FF2B5EF4-FFF2-40B4-BE49-F238E27FC236}">
                  <a16:creationId xmlns:a16="http://schemas.microsoft.com/office/drawing/2014/main" id="{9E94702C-DD3D-E9A8-9117-4AAB792CFA6B}"/>
                </a:ext>
              </a:extLst>
            </p:cNvPr>
            <p:cNvSpPr/>
            <p:nvPr/>
          </p:nvSpPr>
          <p:spPr>
            <a:xfrm>
              <a:off x="9555150" y="5013850"/>
              <a:ext cx="243200" cy="328500"/>
            </a:xfrm>
            <a:custGeom>
              <a:avLst/>
              <a:gdLst/>
              <a:ahLst/>
              <a:cxnLst/>
              <a:rect l="l" t="t" r="r" b="b"/>
              <a:pathLst>
                <a:path w="9728" h="13140" extrusionOk="0">
                  <a:moveTo>
                    <a:pt x="2771" y="0"/>
                  </a:moveTo>
                  <a:cubicBezTo>
                    <a:pt x="2728" y="0"/>
                    <a:pt x="2686" y="3"/>
                    <a:pt x="2645" y="8"/>
                  </a:cubicBezTo>
                  <a:cubicBezTo>
                    <a:pt x="2356" y="39"/>
                    <a:pt x="1961" y="54"/>
                    <a:pt x="1505" y="54"/>
                  </a:cubicBezTo>
                  <a:cubicBezTo>
                    <a:pt x="1049" y="54"/>
                    <a:pt x="533" y="39"/>
                    <a:pt x="1" y="8"/>
                  </a:cubicBezTo>
                  <a:lnTo>
                    <a:pt x="1" y="8"/>
                  </a:lnTo>
                  <a:cubicBezTo>
                    <a:pt x="1338" y="1984"/>
                    <a:pt x="4438" y="7273"/>
                    <a:pt x="4682" y="13139"/>
                  </a:cubicBezTo>
                  <a:cubicBezTo>
                    <a:pt x="6445" y="12501"/>
                    <a:pt x="8268" y="11437"/>
                    <a:pt x="9727" y="9765"/>
                  </a:cubicBezTo>
                  <a:cubicBezTo>
                    <a:pt x="8716" y="5451"/>
                    <a:pt x="4762" y="0"/>
                    <a:pt x="2771" y="0"/>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16;p79">
              <a:extLst>
                <a:ext uri="{FF2B5EF4-FFF2-40B4-BE49-F238E27FC236}">
                  <a16:creationId xmlns:a16="http://schemas.microsoft.com/office/drawing/2014/main" id="{2A3B95AA-D90F-CBA9-ED17-64EC1471FD67}"/>
                </a:ext>
              </a:extLst>
            </p:cNvPr>
            <p:cNvSpPr/>
            <p:nvPr/>
          </p:nvSpPr>
          <p:spPr>
            <a:xfrm>
              <a:off x="9448775" y="5220725"/>
              <a:ext cx="59300" cy="147450"/>
            </a:xfrm>
            <a:custGeom>
              <a:avLst/>
              <a:gdLst/>
              <a:ahLst/>
              <a:cxnLst/>
              <a:rect l="l" t="t" r="r" b="b"/>
              <a:pathLst>
                <a:path w="2372" h="5898" extrusionOk="0">
                  <a:moveTo>
                    <a:pt x="912" y="1"/>
                  </a:moveTo>
                  <a:cubicBezTo>
                    <a:pt x="304" y="700"/>
                    <a:pt x="61" y="3192"/>
                    <a:pt x="0" y="4499"/>
                  </a:cubicBezTo>
                  <a:cubicBezTo>
                    <a:pt x="628" y="4644"/>
                    <a:pt x="1119" y="4678"/>
                    <a:pt x="1443" y="4678"/>
                  </a:cubicBezTo>
                  <a:cubicBezTo>
                    <a:pt x="1730" y="4678"/>
                    <a:pt x="1885" y="4651"/>
                    <a:pt x="1885" y="4651"/>
                  </a:cubicBezTo>
                  <a:lnTo>
                    <a:pt x="2371" y="5897"/>
                  </a:lnTo>
                  <a:cubicBezTo>
                    <a:pt x="2371" y="5897"/>
                    <a:pt x="912" y="1794"/>
                    <a:pt x="912" y="1"/>
                  </a:cubicBezTo>
                  <a:close/>
                </a:path>
              </a:pathLst>
            </a:custGeom>
            <a:solidFill>
              <a:schemeClr val="accent4">
                <a:lumMod val="1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317;p79">
              <a:extLst>
                <a:ext uri="{FF2B5EF4-FFF2-40B4-BE49-F238E27FC236}">
                  <a16:creationId xmlns:a16="http://schemas.microsoft.com/office/drawing/2014/main" id="{A63353D6-9764-FCF4-B5E3-9A3D8BFFCFC7}"/>
                </a:ext>
              </a:extLst>
            </p:cNvPr>
            <p:cNvSpPr/>
            <p:nvPr/>
          </p:nvSpPr>
          <p:spPr>
            <a:xfrm>
              <a:off x="9324150" y="4477250"/>
              <a:ext cx="475725" cy="596925"/>
            </a:xfrm>
            <a:custGeom>
              <a:avLst/>
              <a:gdLst/>
              <a:ahLst/>
              <a:cxnLst/>
              <a:rect l="l" t="t" r="r" b="b"/>
              <a:pathLst>
                <a:path w="19029" h="23877" extrusionOk="0">
                  <a:moveTo>
                    <a:pt x="9064" y="1"/>
                  </a:moveTo>
                  <a:cubicBezTo>
                    <a:pt x="1275" y="1"/>
                    <a:pt x="0" y="6153"/>
                    <a:pt x="0" y="6153"/>
                  </a:cubicBezTo>
                  <a:lnTo>
                    <a:pt x="304" y="12536"/>
                  </a:lnTo>
                  <a:cubicBezTo>
                    <a:pt x="304" y="12536"/>
                    <a:pt x="517" y="16214"/>
                    <a:pt x="1551" y="19648"/>
                  </a:cubicBezTo>
                  <a:cubicBezTo>
                    <a:pt x="1611" y="19831"/>
                    <a:pt x="1733" y="20013"/>
                    <a:pt x="1885" y="20165"/>
                  </a:cubicBezTo>
                  <a:cubicBezTo>
                    <a:pt x="3162" y="21563"/>
                    <a:pt x="4651" y="23296"/>
                    <a:pt x="6566" y="23691"/>
                  </a:cubicBezTo>
                  <a:cubicBezTo>
                    <a:pt x="7171" y="23818"/>
                    <a:pt x="7743" y="23877"/>
                    <a:pt x="8284" y="23877"/>
                  </a:cubicBezTo>
                  <a:cubicBezTo>
                    <a:pt x="12773" y="23877"/>
                    <a:pt x="15066" y="19865"/>
                    <a:pt x="15229" y="18129"/>
                  </a:cubicBezTo>
                  <a:cubicBezTo>
                    <a:pt x="15441" y="16153"/>
                    <a:pt x="19028" y="651"/>
                    <a:pt x="10213" y="43"/>
                  </a:cubicBezTo>
                  <a:cubicBezTo>
                    <a:pt x="9815" y="14"/>
                    <a:pt x="9432" y="1"/>
                    <a:pt x="9064" y="1"/>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318;p79">
              <a:extLst>
                <a:ext uri="{FF2B5EF4-FFF2-40B4-BE49-F238E27FC236}">
                  <a16:creationId xmlns:a16="http://schemas.microsoft.com/office/drawing/2014/main" id="{EAB7A159-9172-E6CD-0ACF-A252DB802DB1}"/>
                </a:ext>
              </a:extLst>
            </p:cNvPr>
            <p:cNvSpPr/>
            <p:nvPr/>
          </p:nvSpPr>
          <p:spPr>
            <a:xfrm>
              <a:off x="9201050" y="3805825"/>
              <a:ext cx="369325" cy="762250"/>
            </a:xfrm>
            <a:custGeom>
              <a:avLst/>
              <a:gdLst/>
              <a:ahLst/>
              <a:cxnLst/>
              <a:rect l="l" t="t" r="r" b="b"/>
              <a:pathLst>
                <a:path w="14773" h="30490" extrusionOk="0">
                  <a:moveTo>
                    <a:pt x="10386" y="0"/>
                  </a:moveTo>
                  <a:cubicBezTo>
                    <a:pt x="7490" y="0"/>
                    <a:pt x="4870" y="2054"/>
                    <a:pt x="4317" y="5015"/>
                  </a:cubicBezTo>
                  <a:lnTo>
                    <a:pt x="3557" y="8967"/>
                  </a:lnTo>
                  <a:lnTo>
                    <a:pt x="0" y="11399"/>
                  </a:lnTo>
                  <a:lnTo>
                    <a:pt x="2858" y="12736"/>
                  </a:lnTo>
                  <a:lnTo>
                    <a:pt x="2523" y="14438"/>
                  </a:lnTo>
                  <a:cubicBezTo>
                    <a:pt x="1885" y="17751"/>
                    <a:pt x="4104" y="21004"/>
                    <a:pt x="7447" y="21642"/>
                  </a:cubicBezTo>
                  <a:lnTo>
                    <a:pt x="9301" y="21976"/>
                  </a:lnTo>
                  <a:lnTo>
                    <a:pt x="9818" y="25867"/>
                  </a:lnTo>
                  <a:cubicBezTo>
                    <a:pt x="9818" y="25867"/>
                    <a:pt x="7873" y="29393"/>
                    <a:pt x="8542" y="30305"/>
                  </a:cubicBezTo>
                  <a:cubicBezTo>
                    <a:pt x="8633" y="30431"/>
                    <a:pt x="8830" y="30489"/>
                    <a:pt x="9106" y="30489"/>
                  </a:cubicBezTo>
                  <a:cubicBezTo>
                    <a:pt x="10020" y="30489"/>
                    <a:pt x="11793" y="29848"/>
                    <a:pt x="13405" y="28937"/>
                  </a:cubicBezTo>
                  <a:cubicBezTo>
                    <a:pt x="10152" y="22949"/>
                    <a:pt x="14773" y="15806"/>
                    <a:pt x="14165" y="10608"/>
                  </a:cubicBezTo>
                  <a:cubicBezTo>
                    <a:pt x="10730" y="7447"/>
                    <a:pt x="10700" y="3101"/>
                    <a:pt x="11247" y="61"/>
                  </a:cubicBezTo>
                  <a:cubicBezTo>
                    <a:pt x="10958" y="20"/>
                    <a:pt x="10671" y="0"/>
                    <a:pt x="10386" y="0"/>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19;p79">
              <a:extLst>
                <a:ext uri="{FF2B5EF4-FFF2-40B4-BE49-F238E27FC236}">
                  <a16:creationId xmlns:a16="http://schemas.microsoft.com/office/drawing/2014/main" id="{69EE57EC-78F7-5AAB-4B90-7E410CEA1142}"/>
                </a:ext>
              </a:extLst>
            </p:cNvPr>
            <p:cNvSpPr/>
            <p:nvPr/>
          </p:nvSpPr>
          <p:spPr>
            <a:xfrm>
              <a:off x="9439642" y="3807327"/>
              <a:ext cx="291076" cy="721925"/>
            </a:xfrm>
            <a:custGeom>
              <a:avLst/>
              <a:gdLst/>
              <a:ahLst/>
              <a:cxnLst/>
              <a:rect l="l" t="t" r="r" b="b"/>
              <a:pathLst>
                <a:path w="11035" h="28877" extrusionOk="0">
                  <a:moveTo>
                    <a:pt x="1095" y="1"/>
                  </a:moveTo>
                  <a:lnTo>
                    <a:pt x="1095" y="1"/>
                  </a:lnTo>
                  <a:cubicBezTo>
                    <a:pt x="548" y="3041"/>
                    <a:pt x="578" y="7417"/>
                    <a:pt x="4013" y="10548"/>
                  </a:cubicBezTo>
                  <a:cubicBezTo>
                    <a:pt x="1976" y="16019"/>
                    <a:pt x="0" y="22889"/>
                    <a:pt x="3253" y="28877"/>
                  </a:cubicBezTo>
                  <a:cubicBezTo>
                    <a:pt x="4803" y="27995"/>
                    <a:pt x="6201" y="26871"/>
                    <a:pt x="6627" y="25776"/>
                  </a:cubicBezTo>
                  <a:cubicBezTo>
                    <a:pt x="5958" y="24956"/>
                    <a:pt x="5806" y="23223"/>
                    <a:pt x="5776" y="22159"/>
                  </a:cubicBezTo>
                  <a:cubicBezTo>
                    <a:pt x="8055" y="21339"/>
                    <a:pt x="9879" y="19363"/>
                    <a:pt x="10365" y="16810"/>
                  </a:cubicBezTo>
                  <a:lnTo>
                    <a:pt x="11034" y="13314"/>
                  </a:lnTo>
                  <a:cubicBezTo>
                    <a:pt x="4864" y="8876"/>
                    <a:pt x="2250" y="2098"/>
                    <a:pt x="1763" y="123"/>
                  </a:cubicBezTo>
                  <a:lnTo>
                    <a:pt x="1368" y="62"/>
                  </a:lnTo>
                  <a:cubicBezTo>
                    <a:pt x="1277" y="31"/>
                    <a:pt x="1186" y="31"/>
                    <a:pt x="1095" y="1"/>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20;p79">
              <a:extLst>
                <a:ext uri="{FF2B5EF4-FFF2-40B4-BE49-F238E27FC236}">
                  <a16:creationId xmlns:a16="http://schemas.microsoft.com/office/drawing/2014/main" id="{45D9A9D5-5531-B3CA-BFA5-39DABED8DA61}"/>
                </a:ext>
              </a:extLst>
            </p:cNvPr>
            <p:cNvSpPr/>
            <p:nvPr/>
          </p:nvSpPr>
          <p:spPr>
            <a:xfrm>
              <a:off x="9657750" y="4608600"/>
              <a:ext cx="219625" cy="423700"/>
            </a:xfrm>
            <a:custGeom>
              <a:avLst/>
              <a:gdLst/>
              <a:ahLst/>
              <a:cxnLst/>
              <a:rect l="l" t="t" r="r" b="b"/>
              <a:pathLst>
                <a:path w="8785" h="16948" extrusionOk="0">
                  <a:moveTo>
                    <a:pt x="4509" y="0"/>
                  </a:moveTo>
                  <a:cubicBezTo>
                    <a:pt x="3077" y="0"/>
                    <a:pt x="2037" y="716"/>
                    <a:pt x="2037" y="716"/>
                  </a:cubicBezTo>
                  <a:lnTo>
                    <a:pt x="0" y="14668"/>
                  </a:lnTo>
                  <a:cubicBezTo>
                    <a:pt x="0" y="14668"/>
                    <a:pt x="2128" y="16917"/>
                    <a:pt x="4955" y="16948"/>
                  </a:cubicBezTo>
                  <a:cubicBezTo>
                    <a:pt x="5867" y="8467"/>
                    <a:pt x="7721" y="5428"/>
                    <a:pt x="8785" y="4394"/>
                  </a:cubicBezTo>
                  <a:cubicBezTo>
                    <a:pt x="8298" y="2601"/>
                    <a:pt x="7629" y="1203"/>
                    <a:pt x="6870" y="716"/>
                  </a:cubicBezTo>
                  <a:cubicBezTo>
                    <a:pt x="6039" y="179"/>
                    <a:pt x="5225" y="0"/>
                    <a:pt x="45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21;p79">
              <a:extLst>
                <a:ext uri="{FF2B5EF4-FFF2-40B4-BE49-F238E27FC236}">
                  <a16:creationId xmlns:a16="http://schemas.microsoft.com/office/drawing/2014/main" id="{55837744-3E85-2FF3-6017-DFB9ACDB92BB}"/>
                </a:ext>
              </a:extLst>
            </p:cNvPr>
            <p:cNvSpPr/>
            <p:nvPr/>
          </p:nvSpPr>
          <p:spPr>
            <a:xfrm>
              <a:off x="9387975" y="3988150"/>
              <a:ext cx="25100" cy="41900"/>
            </a:xfrm>
            <a:custGeom>
              <a:avLst/>
              <a:gdLst/>
              <a:ahLst/>
              <a:cxnLst/>
              <a:rect l="l" t="t" r="r" b="b"/>
              <a:pathLst>
                <a:path w="1004" h="1676" extrusionOk="0">
                  <a:moveTo>
                    <a:pt x="578" y="0"/>
                  </a:moveTo>
                  <a:cubicBezTo>
                    <a:pt x="345" y="0"/>
                    <a:pt x="120" y="325"/>
                    <a:pt x="61" y="762"/>
                  </a:cubicBezTo>
                  <a:cubicBezTo>
                    <a:pt x="1" y="1248"/>
                    <a:pt x="153" y="1643"/>
                    <a:pt x="396" y="1674"/>
                  </a:cubicBezTo>
                  <a:cubicBezTo>
                    <a:pt x="405" y="1675"/>
                    <a:pt x="415" y="1676"/>
                    <a:pt x="424" y="1676"/>
                  </a:cubicBezTo>
                  <a:cubicBezTo>
                    <a:pt x="658" y="1676"/>
                    <a:pt x="885" y="1322"/>
                    <a:pt x="943" y="884"/>
                  </a:cubicBezTo>
                  <a:cubicBezTo>
                    <a:pt x="1004" y="428"/>
                    <a:pt x="852" y="33"/>
                    <a:pt x="609" y="2"/>
                  </a:cubicBezTo>
                  <a:cubicBezTo>
                    <a:pt x="598" y="1"/>
                    <a:pt x="588"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22;p79">
              <a:extLst>
                <a:ext uri="{FF2B5EF4-FFF2-40B4-BE49-F238E27FC236}">
                  <a16:creationId xmlns:a16="http://schemas.microsoft.com/office/drawing/2014/main" id="{7F0B4D0F-36A8-9910-975C-CA4DD0DD5135}"/>
                </a:ext>
              </a:extLst>
            </p:cNvPr>
            <p:cNvSpPr/>
            <p:nvPr/>
          </p:nvSpPr>
          <p:spPr>
            <a:xfrm>
              <a:off x="9351507" y="4047725"/>
              <a:ext cx="149725" cy="141000"/>
            </a:xfrm>
            <a:custGeom>
              <a:avLst/>
              <a:gdLst/>
              <a:ahLst/>
              <a:cxnLst/>
              <a:rect l="l" t="t" r="r" b="b"/>
              <a:pathLst>
                <a:path w="5989" h="5640" extrusionOk="0">
                  <a:moveTo>
                    <a:pt x="3006" y="1"/>
                  </a:moveTo>
                  <a:cubicBezTo>
                    <a:pt x="1595" y="1"/>
                    <a:pt x="380" y="1046"/>
                    <a:pt x="183" y="2482"/>
                  </a:cubicBezTo>
                  <a:cubicBezTo>
                    <a:pt x="0" y="4033"/>
                    <a:pt x="1094" y="5431"/>
                    <a:pt x="2645" y="5613"/>
                  </a:cubicBezTo>
                  <a:cubicBezTo>
                    <a:pt x="2772" y="5631"/>
                    <a:pt x="2898" y="5639"/>
                    <a:pt x="3022" y="5639"/>
                  </a:cubicBezTo>
                  <a:cubicBezTo>
                    <a:pt x="4416" y="5639"/>
                    <a:pt x="5610" y="4577"/>
                    <a:pt x="5806" y="3182"/>
                  </a:cubicBezTo>
                  <a:cubicBezTo>
                    <a:pt x="5988" y="1631"/>
                    <a:pt x="4894" y="203"/>
                    <a:pt x="3344" y="20"/>
                  </a:cubicBezTo>
                  <a:cubicBezTo>
                    <a:pt x="3230" y="7"/>
                    <a:pt x="3118" y="1"/>
                    <a:pt x="3006" y="1"/>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23;p79">
              <a:extLst>
                <a:ext uri="{FF2B5EF4-FFF2-40B4-BE49-F238E27FC236}">
                  <a16:creationId xmlns:a16="http://schemas.microsoft.com/office/drawing/2014/main" id="{AD847166-DC03-EEAD-755D-67B58A7AE6D5}"/>
                </a:ext>
              </a:extLst>
            </p:cNvPr>
            <p:cNvSpPr/>
            <p:nvPr/>
          </p:nvSpPr>
          <p:spPr>
            <a:xfrm>
              <a:off x="9264218" y="4121369"/>
              <a:ext cx="77129" cy="83025"/>
            </a:xfrm>
            <a:custGeom>
              <a:avLst/>
              <a:gdLst/>
              <a:ahLst/>
              <a:cxnLst/>
              <a:rect l="l" t="t" r="r" b="b"/>
              <a:pathLst>
                <a:path w="4159" h="3321" extrusionOk="0">
                  <a:moveTo>
                    <a:pt x="3832" y="1"/>
                  </a:moveTo>
                  <a:cubicBezTo>
                    <a:pt x="3726" y="1"/>
                    <a:pt x="3623" y="54"/>
                    <a:pt x="3587" y="175"/>
                  </a:cubicBezTo>
                  <a:cubicBezTo>
                    <a:pt x="3184" y="1529"/>
                    <a:pt x="2098" y="2801"/>
                    <a:pt x="588" y="2801"/>
                  </a:cubicBezTo>
                  <a:cubicBezTo>
                    <a:pt x="505" y="2801"/>
                    <a:pt x="420" y="2797"/>
                    <a:pt x="334" y="2789"/>
                  </a:cubicBezTo>
                  <a:cubicBezTo>
                    <a:pt x="325" y="2788"/>
                    <a:pt x="316" y="2787"/>
                    <a:pt x="307" y="2787"/>
                  </a:cubicBezTo>
                  <a:cubicBezTo>
                    <a:pt x="0" y="2787"/>
                    <a:pt x="10" y="3276"/>
                    <a:pt x="334" y="3305"/>
                  </a:cubicBezTo>
                  <a:cubicBezTo>
                    <a:pt x="435" y="3315"/>
                    <a:pt x="534" y="3320"/>
                    <a:pt x="631" y="3320"/>
                  </a:cubicBezTo>
                  <a:cubicBezTo>
                    <a:pt x="2337" y="3320"/>
                    <a:pt x="3615" y="1851"/>
                    <a:pt x="4104" y="327"/>
                  </a:cubicBezTo>
                  <a:cubicBezTo>
                    <a:pt x="4159" y="125"/>
                    <a:pt x="3992" y="1"/>
                    <a:pt x="3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324;p79">
              <a:extLst>
                <a:ext uri="{FF2B5EF4-FFF2-40B4-BE49-F238E27FC236}">
                  <a16:creationId xmlns:a16="http://schemas.microsoft.com/office/drawing/2014/main" id="{3C646778-0F88-C232-1A0D-D362506A8AEB}"/>
                </a:ext>
              </a:extLst>
            </p:cNvPr>
            <p:cNvSpPr/>
            <p:nvPr/>
          </p:nvSpPr>
          <p:spPr>
            <a:xfrm>
              <a:off x="9466250" y="3787575"/>
              <a:ext cx="303975" cy="352625"/>
            </a:xfrm>
            <a:custGeom>
              <a:avLst/>
              <a:gdLst/>
              <a:ahLst/>
              <a:cxnLst/>
              <a:rect l="l" t="t" r="r" b="b"/>
              <a:pathLst>
                <a:path w="12159" h="14105" extrusionOk="0">
                  <a:moveTo>
                    <a:pt x="1307" y="1"/>
                  </a:moveTo>
                  <a:lnTo>
                    <a:pt x="1307" y="1"/>
                  </a:lnTo>
                  <a:cubicBezTo>
                    <a:pt x="0" y="4834"/>
                    <a:pt x="3587" y="10822"/>
                    <a:pt x="10578" y="14104"/>
                  </a:cubicBezTo>
                  <a:lnTo>
                    <a:pt x="11520" y="9119"/>
                  </a:lnTo>
                  <a:cubicBezTo>
                    <a:pt x="12159" y="5806"/>
                    <a:pt x="9940" y="2554"/>
                    <a:pt x="6596" y="1916"/>
                  </a:cubicBezTo>
                  <a:lnTo>
                    <a:pt x="1307" y="1"/>
                  </a:lnTo>
                  <a:close/>
                </a:path>
              </a:pathLst>
            </a:custGeom>
            <a:solidFill>
              <a:srgbClr val="FF6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325;p79">
              <a:extLst>
                <a:ext uri="{FF2B5EF4-FFF2-40B4-BE49-F238E27FC236}">
                  <a16:creationId xmlns:a16="http://schemas.microsoft.com/office/drawing/2014/main" id="{D892D74A-8085-2D24-CC63-EEE2F8411057}"/>
                </a:ext>
              </a:extLst>
            </p:cNvPr>
            <p:cNvSpPr/>
            <p:nvPr/>
          </p:nvSpPr>
          <p:spPr>
            <a:xfrm>
              <a:off x="9743600" y="3725090"/>
              <a:ext cx="256125" cy="236125"/>
            </a:xfrm>
            <a:custGeom>
              <a:avLst/>
              <a:gdLst/>
              <a:ahLst/>
              <a:cxnLst/>
              <a:rect l="l" t="t" r="r" b="b"/>
              <a:pathLst>
                <a:path w="10245" h="9445" extrusionOk="0">
                  <a:moveTo>
                    <a:pt x="6488" y="0"/>
                  </a:moveTo>
                  <a:cubicBezTo>
                    <a:pt x="5387" y="0"/>
                    <a:pt x="4237" y="262"/>
                    <a:pt x="3344" y="555"/>
                  </a:cubicBezTo>
                  <a:cubicBezTo>
                    <a:pt x="2433" y="859"/>
                    <a:pt x="1581" y="1376"/>
                    <a:pt x="1034" y="2166"/>
                  </a:cubicBezTo>
                  <a:cubicBezTo>
                    <a:pt x="1" y="3655"/>
                    <a:pt x="305" y="5905"/>
                    <a:pt x="974" y="7485"/>
                  </a:cubicBezTo>
                  <a:cubicBezTo>
                    <a:pt x="1126" y="7880"/>
                    <a:pt x="2372" y="8427"/>
                    <a:pt x="2767" y="8610"/>
                  </a:cubicBezTo>
                  <a:cubicBezTo>
                    <a:pt x="3496" y="9005"/>
                    <a:pt x="4317" y="9309"/>
                    <a:pt x="5138" y="9400"/>
                  </a:cubicBezTo>
                  <a:cubicBezTo>
                    <a:pt x="5347" y="9430"/>
                    <a:pt x="5555" y="9445"/>
                    <a:pt x="5760" y="9445"/>
                  </a:cubicBezTo>
                  <a:cubicBezTo>
                    <a:pt x="7011" y="9445"/>
                    <a:pt x="8149" y="8890"/>
                    <a:pt x="8907" y="7820"/>
                  </a:cubicBezTo>
                  <a:cubicBezTo>
                    <a:pt x="9545" y="6908"/>
                    <a:pt x="9879" y="5813"/>
                    <a:pt x="10062" y="4719"/>
                  </a:cubicBezTo>
                  <a:cubicBezTo>
                    <a:pt x="10183" y="3868"/>
                    <a:pt x="10244" y="2926"/>
                    <a:pt x="9971" y="2105"/>
                  </a:cubicBezTo>
                  <a:cubicBezTo>
                    <a:pt x="9441" y="500"/>
                    <a:pt x="8011" y="0"/>
                    <a:pt x="6488" y="0"/>
                  </a:cubicBezTo>
                  <a:close/>
                </a:path>
              </a:pathLst>
            </a:custGeom>
            <a:solidFill>
              <a:srgbClr val="FF6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326;p79">
              <a:extLst>
                <a:ext uri="{FF2B5EF4-FFF2-40B4-BE49-F238E27FC236}">
                  <a16:creationId xmlns:a16="http://schemas.microsoft.com/office/drawing/2014/main" id="{7ED53B10-CC7D-F58E-7944-F64ED4409146}"/>
                </a:ext>
              </a:extLst>
            </p:cNvPr>
            <p:cNvSpPr/>
            <p:nvPr/>
          </p:nvSpPr>
          <p:spPr>
            <a:xfrm>
              <a:off x="9583275" y="4457475"/>
              <a:ext cx="202900" cy="281500"/>
            </a:xfrm>
            <a:custGeom>
              <a:avLst/>
              <a:gdLst/>
              <a:ahLst/>
              <a:cxnLst/>
              <a:rect l="l" t="t" r="r" b="b"/>
              <a:pathLst>
                <a:path w="8116" h="11260" extrusionOk="0">
                  <a:moveTo>
                    <a:pt x="1620" y="1"/>
                  </a:moveTo>
                  <a:cubicBezTo>
                    <a:pt x="1411" y="1"/>
                    <a:pt x="1196" y="15"/>
                    <a:pt x="973" y="44"/>
                  </a:cubicBezTo>
                  <a:cubicBezTo>
                    <a:pt x="0" y="2871"/>
                    <a:pt x="760" y="10865"/>
                    <a:pt x="760" y="10865"/>
                  </a:cubicBezTo>
                  <a:lnTo>
                    <a:pt x="8116" y="11260"/>
                  </a:lnTo>
                  <a:cubicBezTo>
                    <a:pt x="8116" y="11260"/>
                    <a:pt x="7549" y="1"/>
                    <a:pt x="1620" y="1"/>
                  </a:cubicBez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327;p79">
              <a:extLst>
                <a:ext uri="{FF2B5EF4-FFF2-40B4-BE49-F238E27FC236}">
                  <a16:creationId xmlns:a16="http://schemas.microsoft.com/office/drawing/2014/main" id="{8D778875-A93D-DA23-6C47-BFDF72087DE2}"/>
                </a:ext>
              </a:extLst>
            </p:cNvPr>
            <p:cNvSpPr/>
            <p:nvPr/>
          </p:nvSpPr>
          <p:spPr>
            <a:xfrm>
              <a:off x="9781600" y="4718450"/>
              <a:ext cx="129200" cy="313850"/>
            </a:xfrm>
            <a:custGeom>
              <a:avLst/>
              <a:gdLst/>
              <a:ahLst/>
              <a:cxnLst/>
              <a:rect l="l" t="t" r="r" b="b"/>
              <a:pathLst>
                <a:path w="5168" h="12554" extrusionOk="0">
                  <a:moveTo>
                    <a:pt x="3831" y="0"/>
                  </a:moveTo>
                  <a:lnTo>
                    <a:pt x="3831" y="0"/>
                  </a:lnTo>
                  <a:cubicBezTo>
                    <a:pt x="2767" y="1034"/>
                    <a:pt x="913" y="4073"/>
                    <a:pt x="1" y="12554"/>
                  </a:cubicBezTo>
                  <a:cubicBezTo>
                    <a:pt x="761" y="12554"/>
                    <a:pt x="1551" y="12402"/>
                    <a:pt x="2372" y="12037"/>
                  </a:cubicBezTo>
                  <a:cubicBezTo>
                    <a:pt x="5168" y="10730"/>
                    <a:pt x="5046" y="4286"/>
                    <a:pt x="38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328;p79">
              <a:extLst>
                <a:ext uri="{FF2B5EF4-FFF2-40B4-BE49-F238E27FC236}">
                  <a16:creationId xmlns:a16="http://schemas.microsoft.com/office/drawing/2014/main" id="{FDA1DC5D-5C13-095B-E374-77100A3A14FC}"/>
                </a:ext>
              </a:extLst>
            </p:cNvPr>
            <p:cNvSpPr/>
            <p:nvPr/>
          </p:nvSpPr>
          <p:spPr>
            <a:xfrm>
              <a:off x="9400900" y="3922850"/>
              <a:ext cx="65375" cy="33450"/>
            </a:xfrm>
            <a:custGeom>
              <a:avLst/>
              <a:gdLst/>
              <a:ahLst/>
              <a:cxnLst/>
              <a:rect l="l" t="t" r="r" b="b"/>
              <a:pathLst>
                <a:path w="2615" h="1338" extrusionOk="0">
                  <a:moveTo>
                    <a:pt x="1271" y="0"/>
                  </a:moveTo>
                  <a:cubicBezTo>
                    <a:pt x="1064" y="0"/>
                    <a:pt x="862" y="41"/>
                    <a:pt x="699" y="122"/>
                  </a:cubicBezTo>
                  <a:cubicBezTo>
                    <a:pt x="426" y="213"/>
                    <a:pt x="183" y="365"/>
                    <a:pt x="0" y="578"/>
                  </a:cubicBezTo>
                  <a:cubicBezTo>
                    <a:pt x="394" y="462"/>
                    <a:pt x="787" y="364"/>
                    <a:pt x="1154" y="364"/>
                  </a:cubicBezTo>
                  <a:cubicBezTo>
                    <a:pt x="1269" y="364"/>
                    <a:pt x="1381" y="373"/>
                    <a:pt x="1490" y="395"/>
                  </a:cubicBezTo>
                  <a:cubicBezTo>
                    <a:pt x="1703" y="456"/>
                    <a:pt x="1915" y="578"/>
                    <a:pt x="2098" y="760"/>
                  </a:cubicBezTo>
                  <a:cubicBezTo>
                    <a:pt x="2189" y="821"/>
                    <a:pt x="2250" y="942"/>
                    <a:pt x="2341" y="1034"/>
                  </a:cubicBezTo>
                  <a:cubicBezTo>
                    <a:pt x="2432" y="1125"/>
                    <a:pt x="2493" y="1246"/>
                    <a:pt x="2614" y="1338"/>
                  </a:cubicBezTo>
                  <a:cubicBezTo>
                    <a:pt x="2584" y="1216"/>
                    <a:pt x="2554" y="1064"/>
                    <a:pt x="2523" y="942"/>
                  </a:cubicBezTo>
                  <a:cubicBezTo>
                    <a:pt x="2462" y="821"/>
                    <a:pt x="2402" y="669"/>
                    <a:pt x="2310" y="547"/>
                  </a:cubicBezTo>
                  <a:cubicBezTo>
                    <a:pt x="2158" y="304"/>
                    <a:pt x="1885" y="122"/>
                    <a:pt x="1581" y="30"/>
                  </a:cubicBezTo>
                  <a:cubicBezTo>
                    <a:pt x="1480" y="10"/>
                    <a:pt x="1375" y="0"/>
                    <a:pt x="1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29;p79">
              <a:extLst>
                <a:ext uri="{FF2B5EF4-FFF2-40B4-BE49-F238E27FC236}">
                  <a16:creationId xmlns:a16="http://schemas.microsoft.com/office/drawing/2014/main" id="{A374F33E-A88B-E999-02A4-9349CBBE3483}"/>
                </a:ext>
              </a:extLst>
            </p:cNvPr>
            <p:cNvSpPr/>
            <p:nvPr/>
          </p:nvSpPr>
          <p:spPr>
            <a:xfrm>
              <a:off x="9707550" y="3719940"/>
              <a:ext cx="121750" cy="180950"/>
            </a:xfrm>
            <a:custGeom>
              <a:avLst/>
              <a:gdLst/>
              <a:ahLst/>
              <a:cxnLst/>
              <a:rect l="l" t="t" r="r" b="b"/>
              <a:pathLst>
                <a:path w="4870" h="7238" extrusionOk="0">
                  <a:moveTo>
                    <a:pt x="1455" y="1"/>
                  </a:moveTo>
                  <a:cubicBezTo>
                    <a:pt x="0" y="1"/>
                    <a:pt x="1990" y="7235"/>
                    <a:pt x="1990" y="7235"/>
                  </a:cubicBezTo>
                  <a:cubicBezTo>
                    <a:pt x="2004" y="7237"/>
                    <a:pt x="2018" y="7237"/>
                    <a:pt x="2032" y="7237"/>
                  </a:cubicBezTo>
                  <a:cubicBezTo>
                    <a:pt x="3389" y="7237"/>
                    <a:pt x="4870" y="1517"/>
                    <a:pt x="4118" y="1095"/>
                  </a:cubicBezTo>
                  <a:cubicBezTo>
                    <a:pt x="4089" y="1080"/>
                    <a:pt x="4059" y="1073"/>
                    <a:pt x="4030" y="1073"/>
                  </a:cubicBezTo>
                  <a:cubicBezTo>
                    <a:pt x="3294" y="1073"/>
                    <a:pt x="2507" y="5655"/>
                    <a:pt x="2507" y="5655"/>
                  </a:cubicBezTo>
                  <a:cubicBezTo>
                    <a:pt x="2507" y="5655"/>
                    <a:pt x="2932" y="62"/>
                    <a:pt x="1473" y="1"/>
                  </a:cubicBezTo>
                  <a:cubicBezTo>
                    <a:pt x="1467" y="1"/>
                    <a:pt x="1461"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330;p79">
              <a:extLst>
                <a:ext uri="{FF2B5EF4-FFF2-40B4-BE49-F238E27FC236}">
                  <a16:creationId xmlns:a16="http://schemas.microsoft.com/office/drawing/2014/main" id="{3E70B353-CF8B-58E8-5A4D-8A89EF89EC29}"/>
                </a:ext>
              </a:extLst>
            </p:cNvPr>
            <p:cNvSpPr/>
            <p:nvPr/>
          </p:nvSpPr>
          <p:spPr>
            <a:xfrm>
              <a:off x="9383425" y="4963825"/>
              <a:ext cx="71450" cy="93550"/>
            </a:xfrm>
            <a:custGeom>
              <a:avLst/>
              <a:gdLst/>
              <a:ahLst/>
              <a:cxnLst/>
              <a:rect l="l" t="t" r="r" b="b"/>
              <a:pathLst>
                <a:path w="2858" h="3742" extrusionOk="0">
                  <a:moveTo>
                    <a:pt x="575" y="1"/>
                  </a:moveTo>
                  <a:cubicBezTo>
                    <a:pt x="566" y="1"/>
                    <a:pt x="557" y="2"/>
                    <a:pt x="547" y="3"/>
                  </a:cubicBezTo>
                  <a:cubicBezTo>
                    <a:pt x="0" y="125"/>
                    <a:pt x="1642" y="2374"/>
                    <a:pt x="2523" y="3529"/>
                  </a:cubicBezTo>
                  <a:cubicBezTo>
                    <a:pt x="2614" y="3590"/>
                    <a:pt x="2736" y="3651"/>
                    <a:pt x="2857" y="3742"/>
                  </a:cubicBezTo>
                  <a:cubicBezTo>
                    <a:pt x="2349" y="2606"/>
                    <a:pt x="1136" y="1"/>
                    <a:pt x="575" y="1"/>
                  </a:cubicBez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331;p79">
              <a:extLst>
                <a:ext uri="{FF2B5EF4-FFF2-40B4-BE49-F238E27FC236}">
                  <a16:creationId xmlns:a16="http://schemas.microsoft.com/office/drawing/2014/main" id="{7D66C40B-F10C-E6A7-B9D1-85487D2F431A}"/>
                </a:ext>
              </a:extLst>
            </p:cNvPr>
            <p:cNvSpPr/>
            <p:nvPr/>
          </p:nvSpPr>
          <p:spPr>
            <a:xfrm>
              <a:off x="9538450" y="5007875"/>
              <a:ext cx="75250" cy="66225"/>
            </a:xfrm>
            <a:custGeom>
              <a:avLst/>
              <a:gdLst/>
              <a:ahLst/>
              <a:cxnLst/>
              <a:rect l="l" t="t" r="r" b="b"/>
              <a:pathLst>
                <a:path w="3010" h="2649" extrusionOk="0">
                  <a:moveTo>
                    <a:pt x="1990" y="1"/>
                  </a:moveTo>
                  <a:cubicBezTo>
                    <a:pt x="1177" y="1"/>
                    <a:pt x="394" y="1636"/>
                    <a:pt x="0" y="2648"/>
                  </a:cubicBezTo>
                  <a:cubicBezTo>
                    <a:pt x="213" y="2618"/>
                    <a:pt x="456" y="2588"/>
                    <a:pt x="699" y="2557"/>
                  </a:cubicBezTo>
                  <a:cubicBezTo>
                    <a:pt x="1702" y="1645"/>
                    <a:pt x="3009" y="278"/>
                    <a:pt x="2189" y="34"/>
                  </a:cubicBezTo>
                  <a:cubicBezTo>
                    <a:pt x="2122" y="12"/>
                    <a:pt x="2056" y="1"/>
                    <a:pt x="1990" y="1"/>
                  </a:cubicBez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332;p79">
              <a:extLst>
                <a:ext uri="{FF2B5EF4-FFF2-40B4-BE49-F238E27FC236}">
                  <a16:creationId xmlns:a16="http://schemas.microsoft.com/office/drawing/2014/main" id="{ED95288C-A6D4-CEE0-40D6-66964EB3DCBD}"/>
                </a:ext>
              </a:extLst>
            </p:cNvPr>
            <p:cNvSpPr/>
            <p:nvPr/>
          </p:nvSpPr>
          <p:spPr>
            <a:xfrm>
              <a:off x="9476875" y="5032175"/>
              <a:ext cx="30425" cy="41150"/>
            </a:xfrm>
            <a:custGeom>
              <a:avLst/>
              <a:gdLst/>
              <a:ahLst/>
              <a:cxnLst/>
              <a:rect l="l" t="t" r="r" b="b"/>
              <a:pathLst>
                <a:path w="1217" h="1646" extrusionOk="0">
                  <a:moveTo>
                    <a:pt x="562" y="1"/>
                  </a:moveTo>
                  <a:cubicBezTo>
                    <a:pt x="547" y="1"/>
                    <a:pt x="533" y="2"/>
                    <a:pt x="518" y="5"/>
                  </a:cubicBezTo>
                  <a:cubicBezTo>
                    <a:pt x="1" y="96"/>
                    <a:pt x="1034" y="1433"/>
                    <a:pt x="1217" y="1646"/>
                  </a:cubicBezTo>
                  <a:cubicBezTo>
                    <a:pt x="1217" y="1439"/>
                    <a:pt x="1045" y="1"/>
                    <a:pt x="562" y="1"/>
                  </a:cubicBez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333;p79">
              <a:extLst>
                <a:ext uri="{FF2B5EF4-FFF2-40B4-BE49-F238E27FC236}">
                  <a16:creationId xmlns:a16="http://schemas.microsoft.com/office/drawing/2014/main" id="{A7E05100-2C84-44A8-157E-3BAD11C9D543}"/>
                </a:ext>
              </a:extLst>
            </p:cNvPr>
            <p:cNvSpPr/>
            <p:nvPr/>
          </p:nvSpPr>
          <p:spPr>
            <a:xfrm>
              <a:off x="9507275" y="5073325"/>
              <a:ext cx="25" cy="775"/>
            </a:xfrm>
            <a:custGeom>
              <a:avLst/>
              <a:gdLst/>
              <a:ahLst/>
              <a:cxnLst/>
              <a:rect l="l" t="t" r="r" b="b"/>
              <a:pathLst>
                <a:path w="1" h="31" extrusionOk="0">
                  <a:moveTo>
                    <a:pt x="1" y="30"/>
                  </a:moveTo>
                  <a:cubicBezTo>
                    <a:pt x="1" y="30"/>
                    <a:pt x="1" y="0"/>
                    <a:pt x="1" y="0"/>
                  </a:cubicBezTo>
                  <a:cubicBezTo>
                    <a:pt x="1" y="0"/>
                    <a:pt x="1" y="0"/>
                    <a:pt x="1" y="0"/>
                  </a:cubicBezTo>
                  <a:cubicBezTo>
                    <a:pt x="1" y="0"/>
                    <a:pt x="1" y="30"/>
                    <a:pt x="1" y="30"/>
                  </a:cubicBezTo>
                  <a:close/>
                </a:path>
              </a:pathLst>
            </a:custGeom>
            <a:solidFill>
              <a:srgbClr val="FF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334;p79">
              <a:extLst>
                <a:ext uri="{FF2B5EF4-FFF2-40B4-BE49-F238E27FC236}">
                  <a16:creationId xmlns:a16="http://schemas.microsoft.com/office/drawing/2014/main" id="{C493C9AA-100F-8557-E8F0-FE94B1F06A42}"/>
                </a:ext>
              </a:extLst>
            </p:cNvPr>
            <p:cNvSpPr/>
            <p:nvPr/>
          </p:nvSpPr>
          <p:spPr>
            <a:xfrm>
              <a:off x="9757275" y="4665250"/>
              <a:ext cx="101100" cy="364775"/>
            </a:xfrm>
            <a:custGeom>
              <a:avLst/>
              <a:gdLst/>
              <a:ahLst/>
              <a:cxnLst/>
              <a:rect l="l" t="t" r="r" b="b"/>
              <a:pathLst>
                <a:path w="4044" h="14591" fill="none" extrusionOk="0">
                  <a:moveTo>
                    <a:pt x="1" y="14590"/>
                  </a:moveTo>
                  <a:cubicBezTo>
                    <a:pt x="1" y="14590"/>
                    <a:pt x="31" y="4378"/>
                    <a:pt x="4044" y="1"/>
                  </a:cubicBezTo>
                </a:path>
              </a:pathLst>
            </a:custGeom>
            <a:noFill/>
            <a:ln w="987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335;p79">
              <a:extLst>
                <a:ext uri="{FF2B5EF4-FFF2-40B4-BE49-F238E27FC236}">
                  <a16:creationId xmlns:a16="http://schemas.microsoft.com/office/drawing/2014/main" id="{98A49C1B-EF31-9DD0-665C-1B08B45B0AFE}"/>
                </a:ext>
              </a:extLst>
            </p:cNvPr>
            <p:cNvSpPr/>
            <p:nvPr/>
          </p:nvSpPr>
          <p:spPr>
            <a:xfrm>
              <a:off x="9530850" y="4480600"/>
              <a:ext cx="145925" cy="494700"/>
            </a:xfrm>
            <a:custGeom>
              <a:avLst/>
              <a:gdLst/>
              <a:ahLst/>
              <a:cxnLst/>
              <a:rect l="l" t="t" r="r" b="b"/>
              <a:pathLst>
                <a:path w="5837" h="19788" extrusionOk="0">
                  <a:moveTo>
                    <a:pt x="2766" y="0"/>
                  </a:moveTo>
                  <a:cubicBezTo>
                    <a:pt x="0" y="9909"/>
                    <a:pt x="5076" y="19788"/>
                    <a:pt x="5076" y="19788"/>
                  </a:cubicBezTo>
                  <a:cubicBezTo>
                    <a:pt x="5076" y="19788"/>
                    <a:pt x="5836" y="19788"/>
                    <a:pt x="5836" y="18694"/>
                  </a:cubicBezTo>
                  <a:cubicBezTo>
                    <a:pt x="1155" y="7387"/>
                    <a:pt x="4134" y="0"/>
                    <a:pt x="4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336;p79">
              <a:extLst>
                <a:ext uri="{FF2B5EF4-FFF2-40B4-BE49-F238E27FC236}">
                  <a16:creationId xmlns:a16="http://schemas.microsoft.com/office/drawing/2014/main" id="{C72098C5-61B4-7444-39F4-92A577CCAE4D}"/>
                </a:ext>
              </a:extLst>
            </p:cNvPr>
            <p:cNvSpPr/>
            <p:nvPr/>
          </p:nvSpPr>
          <p:spPr>
            <a:xfrm>
              <a:off x="9450300" y="4425875"/>
              <a:ext cx="181625" cy="154300"/>
            </a:xfrm>
            <a:custGeom>
              <a:avLst/>
              <a:gdLst/>
              <a:ahLst/>
              <a:cxnLst/>
              <a:rect l="l" t="t" r="r" b="b"/>
              <a:pathLst>
                <a:path w="7265" h="6172" extrusionOk="0">
                  <a:moveTo>
                    <a:pt x="2158" y="1"/>
                  </a:moveTo>
                  <a:lnTo>
                    <a:pt x="0" y="4955"/>
                  </a:lnTo>
                  <a:lnTo>
                    <a:pt x="3587" y="6171"/>
                  </a:lnTo>
                  <a:cubicBezTo>
                    <a:pt x="3587" y="6171"/>
                    <a:pt x="5593" y="4591"/>
                    <a:pt x="7265" y="1338"/>
                  </a:cubicBezTo>
                  <a:lnTo>
                    <a:pt x="7265" y="1338"/>
                  </a:lnTo>
                  <a:cubicBezTo>
                    <a:pt x="6156" y="1857"/>
                    <a:pt x="5286" y="2054"/>
                    <a:pt x="4604" y="2054"/>
                  </a:cubicBezTo>
                  <a:cubicBezTo>
                    <a:pt x="2406" y="2054"/>
                    <a:pt x="2158" y="1"/>
                    <a:pt x="2158" y="1"/>
                  </a:cubicBezTo>
                  <a:close/>
                </a:path>
              </a:pathLst>
            </a:cu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337;p79">
              <a:extLst>
                <a:ext uri="{FF2B5EF4-FFF2-40B4-BE49-F238E27FC236}">
                  <a16:creationId xmlns:a16="http://schemas.microsoft.com/office/drawing/2014/main" id="{73C17890-E473-0E8D-A44B-8B2665167A4E}"/>
                </a:ext>
              </a:extLst>
            </p:cNvPr>
            <p:cNvSpPr/>
            <p:nvPr/>
          </p:nvSpPr>
          <p:spPr>
            <a:xfrm>
              <a:off x="9226871" y="3755460"/>
              <a:ext cx="709775" cy="782884"/>
            </a:xfrm>
            <a:custGeom>
              <a:avLst/>
              <a:gdLst/>
              <a:ahLst/>
              <a:cxnLst/>
              <a:rect l="l" t="t" r="r" b="b"/>
              <a:pathLst>
                <a:path w="28391" h="32244" extrusionOk="0">
                  <a:moveTo>
                    <a:pt x="12975" y="1"/>
                  </a:moveTo>
                  <a:cubicBezTo>
                    <a:pt x="12429" y="1"/>
                    <a:pt x="11855" y="34"/>
                    <a:pt x="11247" y="101"/>
                  </a:cubicBezTo>
                  <a:lnTo>
                    <a:pt x="11217" y="101"/>
                  </a:lnTo>
                  <a:cubicBezTo>
                    <a:pt x="11034" y="101"/>
                    <a:pt x="10852" y="131"/>
                    <a:pt x="10670" y="161"/>
                  </a:cubicBezTo>
                  <a:cubicBezTo>
                    <a:pt x="10427" y="222"/>
                    <a:pt x="10214" y="252"/>
                    <a:pt x="10001" y="313"/>
                  </a:cubicBezTo>
                  <a:cubicBezTo>
                    <a:pt x="9649" y="351"/>
                    <a:pt x="9277" y="367"/>
                    <a:pt x="8893" y="367"/>
                  </a:cubicBezTo>
                  <a:cubicBezTo>
                    <a:pt x="7060" y="367"/>
                    <a:pt x="4944" y="11"/>
                    <a:pt x="3281" y="11"/>
                  </a:cubicBezTo>
                  <a:cubicBezTo>
                    <a:pt x="1926" y="11"/>
                    <a:pt x="872" y="247"/>
                    <a:pt x="518" y="1104"/>
                  </a:cubicBezTo>
                  <a:cubicBezTo>
                    <a:pt x="1" y="2380"/>
                    <a:pt x="2828" y="2836"/>
                    <a:pt x="4043" y="3110"/>
                  </a:cubicBezTo>
                  <a:cubicBezTo>
                    <a:pt x="2280" y="4538"/>
                    <a:pt x="1551" y="6119"/>
                    <a:pt x="2706" y="6970"/>
                  </a:cubicBezTo>
                  <a:cubicBezTo>
                    <a:pt x="2974" y="7180"/>
                    <a:pt x="3253" y="7272"/>
                    <a:pt x="3536" y="7272"/>
                  </a:cubicBezTo>
                  <a:cubicBezTo>
                    <a:pt x="5500" y="7272"/>
                    <a:pt x="7660" y="2837"/>
                    <a:pt x="7660" y="2836"/>
                  </a:cubicBezTo>
                  <a:lnTo>
                    <a:pt x="7660" y="2836"/>
                  </a:lnTo>
                  <a:cubicBezTo>
                    <a:pt x="7660" y="2837"/>
                    <a:pt x="6840" y="5085"/>
                    <a:pt x="7691" y="5541"/>
                  </a:cubicBezTo>
                  <a:cubicBezTo>
                    <a:pt x="7739" y="5567"/>
                    <a:pt x="7790" y="5579"/>
                    <a:pt x="7845" y="5579"/>
                  </a:cubicBezTo>
                  <a:cubicBezTo>
                    <a:pt x="8697" y="5579"/>
                    <a:pt x="10291" y="2611"/>
                    <a:pt x="11220" y="2611"/>
                  </a:cubicBezTo>
                  <a:cubicBezTo>
                    <a:pt x="11283" y="2611"/>
                    <a:pt x="11343" y="2625"/>
                    <a:pt x="11399" y="2654"/>
                  </a:cubicBezTo>
                  <a:cubicBezTo>
                    <a:pt x="12311" y="3140"/>
                    <a:pt x="19211" y="15146"/>
                    <a:pt x="19211" y="15146"/>
                  </a:cubicBezTo>
                  <a:cubicBezTo>
                    <a:pt x="19211" y="15146"/>
                    <a:pt x="9879" y="22320"/>
                    <a:pt x="14196" y="31651"/>
                  </a:cubicBezTo>
                  <a:cubicBezTo>
                    <a:pt x="14547" y="32071"/>
                    <a:pt x="14892" y="32243"/>
                    <a:pt x="15200" y="32243"/>
                  </a:cubicBezTo>
                  <a:cubicBezTo>
                    <a:pt x="16120" y="32243"/>
                    <a:pt x="16710" y="30707"/>
                    <a:pt x="16141" y="29615"/>
                  </a:cubicBezTo>
                  <a:cubicBezTo>
                    <a:pt x="15837" y="29067"/>
                    <a:pt x="14986" y="24417"/>
                    <a:pt x="18451" y="23627"/>
                  </a:cubicBezTo>
                  <a:cubicBezTo>
                    <a:pt x="21916" y="22836"/>
                    <a:pt x="28390" y="19918"/>
                    <a:pt x="24773" y="11590"/>
                  </a:cubicBezTo>
                  <a:cubicBezTo>
                    <a:pt x="21534" y="4218"/>
                    <a:pt x="19141" y="1"/>
                    <a:pt x="12975" y="1"/>
                  </a:cubicBezTo>
                  <a:close/>
                </a:path>
              </a:pathLst>
            </a:custGeom>
            <a:solidFill>
              <a:srgbClr val="FF6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338;p79">
              <a:extLst>
                <a:ext uri="{FF2B5EF4-FFF2-40B4-BE49-F238E27FC236}">
                  <a16:creationId xmlns:a16="http://schemas.microsoft.com/office/drawing/2014/main" id="{AB45090A-2116-93A6-8B72-17567757DDAB}"/>
                </a:ext>
              </a:extLst>
            </p:cNvPr>
            <p:cNvSpPr/>
            <p:nvPr/>
          </p:nvSpPr>
          <p:spPr>
            <a:xfrm>
              <a:off x="9584800" y="4057950"/>
              <a:ext cx="133325" cy="112900"/>
            </a:xfrm>
            <a:custGeom>
              <a:avLst/>
              <a:gdLst/>
              <a:ahLst/>
              <a:cxnLst/>
              <a:rect l="l" t="t" r="r" b="b"/>
              <a:pathLst>
                <a:path w="5333" h="4516" extrusionOk="0">
                  <a:moveTo>
                    <a:pt x="3273" y="0"/>
                  </a:moveTo>
                  <a:cubicBezTo>
                    <a:pt x="1862" y="0"/>
                    <a:pt x="152" y="1040"/>
                    <a:pt x="152" y="1040"/>
                  </a:cubicBezTo>
                  <a:cubicBezTo>
                    <a:pt x="152" y="1040"/>
                    <a:pt x="0" y="3350"/>
                    <a:pt x="152" y="4201"/>
                  </a:cubicBezTo>
                  <a:cubicBezTo>
                    <a:pt x="515" y="4351"/>
                    <a:pt x="1281" y="4515"/>
                    <a:pt x="2104" y="4515"/>
                  </a:cubicBezTo>
                  <a:cubicBezTo>
                    <a:pt x="3621" y="4515"/>
                    <a:pt x="5332" y="3955"/>
                    <a:pt x="5076" y="1709"/>
                  </a:cubicBezTo>
                  <a:cubicBezTo>
                    <a:pt x="4913" y="403"/>
                    <a:pt x="4151" y="0"/>
                    <a:pt x="3273" y="0"/>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339;p79">
              <a:extLst>
                <a:ext uri="{FF2B5EF4-FFF2-40B4-BE49-F238E27FC236}">
                  <a16:creationId xmlns:a16="http://schemas.microsoft.com/office/drawing/2014/main" id="{CAD9A25F-E2A4-33BE-9DD8-88CBA8266BF1}"/>
                </a:ext>
              </a:extLst>
            </p:cNvPr>
            <p:cNvSpPr/>
            <p:nvPr/>
          </p:nvSpPr>
          <p:spPr>
            <a:xfrm>
              <a:off x="9603625" y="4080875"/>
              <a:ext cx="86050" cy="70700"/>
            </a:xfrm>
            <a:custGeom>
              <a:avLst/>
              <a:gdLst/>
              <a:ahLst/>
              <a:cxnLst/>
              <a:rect l="l" t="t" r="r" b="b"/>
              <a:pathLst>
                <a:path w="3442" h="2828" extrusionOk="0">
                  <a:moveTo>
                    <a:pt x="3142" y="1"/>
                  </a:moveTo>
                  <a:cubicBezTo>
                    <a:pt x="1619" y="1"/>
                    <a:pt x="458" y="1204"/>
                    <a:pt x="37" y="2615"/>
                  </a:cubicBezTo>
                  <a:cubicBezTo>
                    <a:pt x="1" y="2744"/>
                    <a:pt x="108" y="2828"/>
                    <a:pt x="212" y="2828"/>
                  </a:cubicBezTo>
                  <a:cubicBezTo>
                    <a:pt x="280" y="2828"/>
                    <a:pt x="348" y="2791"/>
                    <a:pt x="372" y="2707"/>
                  </a:cubicBezTo>
                  <a:cubicBezTo>
                    <a:pt x="762" y="1447"/>
                    <a:pt x="1772" y="366"/>
                    <a:pt x="3142" y="366"/>
                  </a:cubicBezTo>
                  <a:cubicBezTo>
                    <a:pt x="3161" y="366"/>
                    <a:pt x="3180" y="366"/>
                    <a:pt x="3199" y="366"/>
                  </a:cubicBezTo>
                  <a:cubicBezTo>
                    <a:pt x="3442" y="366"/>
                    <a:pt x="3442" y="1"/>
                    <a:pt x="3199" y="1"/>
                  </a:cubicBezTo>
                  <a:cubicBezTo>
                    <a:pt x="3180" y="1"/>
                    <a:pt x="3161" y="1"/>
                    <a:pt x="3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340;p79">
              <a:extLst>
                <a:ext uri="{FF2B5EF4-FFF2-40B4-BE49-F238E27FC236}">
                  <a16:creationId xmlns:a16="http://schemas.microsoft.com/office/drawing/2014/main" id="{C57F0EAD-4BE0-5FF9-2A6E-F5F4EEC65C81}"/>
                </a:ext>
              </a:extLst>
            </p:cNvPr>
            <p:cNvSpPr/>
            <p:nvPr/>
          </p:nvSpPr>
          <p:spPr>
            <a:xfrm>
              <a:off x="9620175" y="4105500"/>
              <a:ext cx="77125" cy="17150"/>
            </a:xfrm>
            <a:custGeom>
              <a:avLst/>
              <a:gdLst/>
              <a:ahLst/>
              <a:cxnLst/>
              <a:rect l="l" t="t" r="r" b="b"/>
              <a:pathLst>
                <a:path w="3085" h="686" extrusionOk="0">
                  <a:moveTo>
                    <a:pt x="1555" y="0"/>
                  </a:moveTo>
                  <a:cubicBezTo>
                    <a:pt x="1079" y="0"/>
                    <a:pt x="597" y="82"/>
                    <a:pt x="196" y="171"/>
                  </a:cubicBezTo>
                  <a:cubicBezTo>
                    <a:pt x="1" y="227"/>
                    <a:pt x="62" y="513"/>
                    <a:pt x="237" y="513"/>
                  </a:cubicBezTo>
                  <a:cubicBezTo>
                    <a:pt x="253" y="513"/>
                    <a:pt x="270" y="511"/>
                    <a:pt x="287" y="506"/>
                  </a:cubicBezTo>
                  <a:cubicBezTo>
                    <a:pt x="652" y="430"/>
                    <a:pt x="1100" y="354"/>
                    <a:pt x="1541" y="354"/>
                  </a:cubicBezTo>
                  <a:cubicBezTo>
                    <a:pt x="1982" y="354"/>
                    <a:pt x="2415" y="430"/>
                    <a:pt x="2749" y="658"/>
                  </a:cubicBezTo>
                  <a:cubicBezTo>
                    <a:pt x="2779" y="677"/>
                    <a:pt x="2808" y="686"/>
                    <a:pt x="2836" y="686"/>
                  </a:cubicBezTo>
                  <a:cubicBezTo>
                    <a:pt x="2981" y="686"/>
                    <a:pt x="3085" y="456"/>
                    <a:pt x="2932" y="354"/>
                  </a:cubicBezTo>
                  <a:cubicBezTo>
                    <a:pt x="2543" y="90"/>
                    <a:pt x="2052" y="0"/>
                    <a:pt x="1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341;p79">
              <a:extLst>
                <a:ext uri="{FF2B5EF4-FFF2-40B4-BE49-F238E27FC236}">
                  <a16:creationId xmlns:a16="http://schemas.microsoft.com/office/drawing/2014/main" id="{100D06F9-90F9-A9B5-7694-C8033D124A65}"/>
                </a:ext>
              </a:extLst>
            </p:cNvPr>
            <p:cNvSpPr/>
            <p:nvPr/>
          </p:nvSpPr>
          <p:spPr>
            <a:xfrm>
              <a:off x="9326425" y="4501875"/>
              <a:ext cx="291075" cy="445325"/>
            </a:xfrm>
            <a:custGeom>
              <a:avLst/>
              <a:gdLst/>
              <a:ahLst/>
              <a:cxnLst/>
              <a:rect l="l" t="t" r="r" b="b"/>
              <a:pathLst>
                <a:path w="11643" h="17813" extrusionOk="0">
                  <a:moveTo>
                    <a:pt x="11642" y="1"/>
                  </a:moveTo>
                  <a:lnTo>
                    <a:pt x="761" y="2827"/>
                  </a:lnTo>
                  <a:lnTo>
                    <a:pt x="1" y="17812"/>
                  </a:lnTo>
                  <a:lnTo>
                    <a:pt x="8907" y="14043"/>
                  </a:lnTo>
                  <a:lnTo>
                    <a:pt x="116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342;p79">
              <a:extLst>
                <a:ext uri="{FF2B5EF4-FFF2-40B4-BE49-F238E27FC236}">
                  <a16:creationId xmlns:a16="http://schemas.microsoft.com/office/drawing/2014/main" id="{CACCFF54-43E0-3353-1BDA-1AEBE583410F}"/>
                </a:ext>
              </a:extLst>
            </p:cNvPr>
            <p:cNvSpPr/>
            <p:nvPr/>
          </p:nvSpPr>
          <p:spPr>
            <a:xfrm>
              <a:off x="9179000" y="4483650"/>
              <a:ext cx="53225" cy="379950"/>
            </a:xfrm>
            <a:custGeom>
              <a:avLst/>
              <a:gdLst/>
              <a:ahLst/>
              <a:cxnLst/>
              <a:rect l="l" t="t" r="r" b="b"/>
              <a:pathLst>
                <a:path w="2129" h="15198" extrusionOk="0">
                  <a:moveTo>
                    <a:pt x="2129" y="0"/>
                  </a:moveTo>
                  <a:lnTo>
                    <a:pt x="487" y="517"/>
                  </a:lnTo>
                  <a:lnTo>
                    <a:pt x="1" y="15198"/>
                  </a:lnTo>
                  <a:lnTo>
                    <a:pt x="1" y="15198"/>
                  </a:lnTo>
                  <a:lnTo>
                    <a:pt x="2098" y="14408"/>
                  </a:lnTo>
                  <a:lnTo>
                    <a:pt x="2129" y="14468"/>
                  </a:lnTo>
                  <a:lnTo>
                    <a:pt x="2129" y="0"/>
                  </a:ln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343;p79">
              <a:extLst>
                <a:ext uri="{FF2B5EF4-FFF2-40B4-BE49-F238E27FC236}">
                  <a16:creationId xmlns:a16="http://schemas.microsoft.com/office/drawing/2014/main" id="{F8FA7E6D-BE66-26F3-6E4A-AF414C3B3E53}"/>
                </a:ext>
              </a:extLst>
            </p:cNvPr>
            <p:cNvSpPr/>
            <p:nvPr/>
          </p:nvSpPr>
          <p:spPr>
            <a:xfrm>
              <a:off x="9099975" y="4355225"/>
              <a:ext cx="91225" cy="509900"/>
            </a:xfrm>
            <a:custGeom>
              <a:avLst/>
              <a:gdLst/>
              <a:ahLst/>
              <a:cxnLst/>
              <a:rect l="l" t="t" r="r" b="b"/>
              <a:pathLst>
                <a:path w="3649" h="20396" extrusionOk="0">
                  <a:moveTo>
                    <a:pt x="1" y="0"/>
                  </a:moveTo>
                  <a:lnTo>
                    <a:pt x="1460" y="17417"/>
                  </a:lnTo>
                  <a:lnTo>
                    <a:pt x="3040" y="20396"/>
                  </a:lnTo>
                  <a:lnTo>
                    <a:pt x="3162" y="20335"/>
                  </a:lnTo>
                  <a:lnTo>
                    <a:pt x="3648" y="5654"/>
                  </a:lnTo>
                  <a:lnTo>
                    <a:pt x="1"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344;p79">
              <a:extLst>
                <a:ext uri="{FF2B5EF4-FFF2-40B4-BE49-F238E27FC236}">
                  <a16:creationId xmlns:a16="http://schemas.microsoft.com/office/drawing/2014/main" id="{D809B707-D1C6-94FD-2B97-1FD5DC63B5AA}"/>
                </a:ext>
              </a:extLst>
            </p:cNvPr>
            <p:cNvSpPr/>
            <p:nvPr/>
          </p:nvSpPr>
          <p:spPr>
            <a:xfrm>
              <a:off x="9232200" y="4482875"/>
              <a:ext cx="113250" cy="465075"/>
            </a:xfrm>
            <a:custGeom>
              <a:avLst/>
              <a:gdLst/>
              <a:ahLst/>
              <a:cxnLst/>
              <a:rect l="l" t="t" r="r" b="b"/>
              <a:pathLst>
                <a:path w="4530" h="18603" extrusionOk="0">
                  <a:moveTo>
                    <a:pt x="183" y="1"/>
                  </a:moveTo>
                  <a:lnTo>
                    <a:pt x="1" y="31"/>
                  </a:lnTo>
                  <a:lnTo>
                    <a:pt x="1" y="14499"/>
                  </a:lnTo>
                  <a:lnTo>
                    <a:pt x="3709" y="18603"/>
                  </a:lnTo>
                  <a:lnTo>
                    <a:pt x="3770" y="18572"/>
                  </a:lnTo>
                  <a:lnTo>
                    <a:pt x="4530" y="3587"/>
                  </a:lnTo>
                  <a:lnTo>
                    <a:pt x="183" y="1"/>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345;p79">
              <a:extLst>
                <a:ext uri="{FF2B5EF4-FFF2-40B4-BE49-F238E27FC236}">
                  <a16:creationId xmlns:a16="http://schemas.microsoft.com/office/drawing/2014/main" id="{9E063877-B702-9A55-FF51-DDC0389EDD9A}"/>
                </a:ext>
              </a:extLst>
            </p:cNvPr>
            <p:cNvSpPr/>
            <p:nvPr/>
          </p:nvSpPr>
          <p:spPr>
            <a:xfrm>
              <a:off x="9076425" y="4514700"/>
              <a:ext cx="164925" cy="195400"/>
            </a:xfrm>
            <a:custGeom>
              <a:avLst/>
              <a:gdLst/>
              <a:ahLst/>
              <a:cxnLst/>
              <a:rect l="l" t="t" r="r" b="b"/>
              <a:pathLst>
                <a:path w="6597" h="7816" extrusionOk="0">
                  <a:moveTo>
                    <a:pt x="2693" y="1"/>
                  </a:moveTo>
                  <a:cubicBezTo>
                    <a:pt x="1120" y="1"/>
                    <a:pt x="0" y="4746"/>
                    <a:pt x="0" y="4746"/>
                  </a:cubicBezTo>
                  <a:cubicBezTo>
                    <a:pt x="487" y="6782"/>
                    <a:pt x="2341" y="7816"/>
                    <a:pt x="2341" y="7816"/>
                  </a:cubicBezTo>
                  <a:cubicBezTo>
                    <a:pt x="2341" y="7816"/>
                    <a:pt x="4833" y="6752"/>
                    <a:pt x="5715" y="5658"/>
                  </a:cubicBezTo>
                  <a:cubicBezTo>
                    <a:pt x="6596" y="4533"/>
                    <a:pt x="5289" y="3074"/>
                    <a:pt x="5289" y="3074"/>
                  </a:cubicBezTo>
                  <a:cubicBezTo>
                    <a:pt x="5289" y="3074"/>
                    <a:pt x="6110" y="2588"/>
                    <a:pt x="5897" y="2162"/>
                  </a:cubicBezTo>
                  <a:cubicBezTo>
                    <a:pt x="5857" y="2068"/>
                    <a:pt x="5689" y="2026"/>
                    <a:pt x="5439" y="2026"/>
                  </a:cubicBezTo>
                  <a:cubicBezTo>
                    <a:pt x="4559" y="2026"/>
                    <a:pt x="2663" y="2550"/>
                    <a:pt x="1763" y="3165"/>
                  </a:cubicBezTo>
                  <a:cubicBezTo>
                    <a:pt x="1551" y="2953"/>
                    <a:pt x="3466" y="673"/>
                    <a:pt x="2766" y="4"/>
                  </a:cubicBezTo>
                  <a:cubicBezTo>
                    <a:pt x="2742" y="2"/>
                    <a:pt x="2717" y="1"/>
                    <a:pt x="2693" y="1"/>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346;p79">
              <a:extLst>
                <a:ext uri="{FF2B5EF4-FFF2-40B4-BE49-F238E27FC236}">
                  <a16:creationId xmlns:a16="http://schemas.microsoft.com/office/drawing/2014/main" id="{1163BD00-46CA-B276-F6DB-65A9197CF67D}"/>
                </a:ext>
              </a:extLst>
            </p:cNvPr>
            <p:cNvSpPr/>
            <p:nvPr/>
          </p:nvSpPr>
          <p:spPr>
            <a:xfrm>
              <a:off x="9146325" y="4591550"/>
              <a:ext cx="62350" cy="25100"/>
            </a:xfrm>
            <a:custGeom>
              <a:avLst/>
              <a:gdLst/>
              <a:ahLst/>
              <a:cxnLst/>
              <a:rect l="l" t="t" r="r" b="b"/>
              <a:pathLst>
                <a:path w="2494" h="1004" extrusionOk="0">
                  <a:moveTo>
                    <a:pt x="2493" y="0"/>
                  </a:moveTo>
                  <a:lnTo>
                    <a:pt x="1" y="1003"/>
                  </a:lnTo>
                  <a:cubicBezTo>
                    <a:pt x="700" y="942"/>
                    <a:pt x="2493" y="0"/>
                    <a:pt x="2493"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347;p79">
              <a:extLst>
                <a:ext uri="{FF2B5EF4-FFF2-40B4-BE49-F238E27FC236}">
                  <a16:creationId xmlns:a16="http://schemas.microsoft.com/office/drawing/2014/main" id="{5780BE9E-F0D0-96D6-C41F-32D0461BB05E}"/>
                </a:ext>
              </a:extLst>
            </p:cNvPr>
            <p:cNvSpPr/>
            <p:nvPr/>
          </p:nvSpPr>
          <p:spPr>
            <a:xfrm>
              <a:off x="9163800" y="4616625"/>
              <a:ext cx="60075" cy="28125"/>
            </a:xfrm>
            <a:custGeom>
              <a:avLst/>
              <a:gdLst/>
              <a:ahLst/>
              <a:cxnLst/>
              <a:rect l="l" t="t" r="r" b="b"/>
              <a:pathLst>
                <a:path w="2403" h="1125" extrusionOk="0">
                  <a:moveTo>
                    <a:pt x="2402" y="0"/>
                  </a:moveTo>
                  <a:lnTo>
                    <a:pt x="1" y="1125"/>
                  </a:lnTo>
                  <a:cubicBezTo>
                    <a:pt x="852" y="1125"/>
                    <a:pt x="2402" y="1"/>
                    <a:pt x="2402"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348;p79">
              <a:extLst>
                <a:ext uri="{FF2B5EF4-FFF2-40B4-BE49-F238E27FC236}">
                  <a16:creationId xmlns:a16="http://schemas.microsoft.com/office/drawing/2014/main" id="{0CBDAB12-9341-7F92-83D3-B77C5EFD978C}"/>
                </a:ext>
              </a:extLst>
            </p:cNvPr>
            <p:cNvSpPr/>
            <p:nvPr/>
          </p:nvSpPr>
          <p:spPr>
            <a:xfrm>
              <a:off x="9354400" y="4650409"/>
              <a:ext cx="431775" cy="312875"/>
            </a:xfrm>
            <a:custGeom>
              <a:avLst/>
              <a:gdLst/>
              <a:ahLst/>
              <a:cxnLst/>
              <a:rect l="l" t="t" r="r" b="b"/>
              <a:pathLst>
                <a:path w="17271" h="12515" extrusionOk="0">
                  <a:moveTo>
                    <a:pt x="3551" y="1"/>
                  </a:moveTo>
                  <a:cubicBezTo>
                    <a:pt x="3545" y="1"/>
                    <a:pt x="3539" y="1"/>
                    <a:pt x="3532" y="1"/>
                  </a:cubicBezTo>
                  <a:cubicBezTo>
                    <a:pt x="2681" y="32"/>
                    <a:pt x="2772" y="1369"/>
                    <a:pt x="2772" y="1369"/>
                  </a:cubicBezTo>
                  <a:cubicBezTo>
                    <a:pt x="2772" y="1369"/>
                    <a:pt x="1009" y="3193"/>
                    <a:pt x="1465" y="4713"/>
                  </a:cubicBezTo>
                  <a:cubicBezTo>
                    <a:pt x="584" y="4257"/>
                    <a:pt x="1070" y="2615"/>
                    <a:pt x="523" y="2342"/>
                  </a:cubicBezTo>
                  <a:cubicBezTo>
                    <a:pt x="502" y="2330"/>
                    <a:pt x="482" y="2325"/>
                    <a:pt x="464" y="2325"/>
                  </a:cubicBezTo>
                  <a:cubicBezTo>
                    <a:pt x="0" y="2325"/>
                    <a:pt x="311" y="5855"/>
                    <a:pt x="1101" y="7053"/>
                  </a:cubicBezTo>
                  <a:cubicBezTo>
                    <a:pt x="1724" y="8001"/>
                    <a:pt x="4650" y="12514"/>
                    <a:pt x="9863" y="12514"/>
                  </a:cubicBezTo>
                  <a:cubicBezTo>
                    <a:pt x="11507" y="12514"/>
                    <a:pt x="13379" y="12065"/>
                    <a:pt x="15478" y="10913"/>
                  </a:cubicBezTo>
                  <a:cubicBezTo>
                    <a:pt x="17271" y="7600"/>
                    <a:pt x="16602" y="3436"/>
                    <a:pt x="16602" y="3436"/>
                  </a:cubicBezTo>
                  <a:lnTo>
                    <a:pt x="12134" y="3254"/>
                  </a:lnTo>
                  <a:lnTo>
                    <a:pt x="12134" y="5929"/>
                  </a:lnTo>
                  <a:lnTo>
                    <a:pt x="7453" y="5929"/>
                  </a:lnTo>
                  <a:cubicBezTo>
                    <a:pt x="7453" y="5929"/>
                    <a:pt x="7180" y="3831"/>
                    <a:pt x="6815" y="3497"/>
                  </a:cubicBezTo>
                  <a:cubicBezTo>
                    <a:pt x="6450" y="3163"/>
                    <a:pt x="7180" y="1339"/>
                    <a:pt x="6481" y="1339"/>
                  </a:cubicBezTo>
                  <a:cubicBezTo>
                    <a:pt x="5812" y="1339"/>
                    <a:pt x="5052" y="3071"/>
                    <a:pt x="5356" y="4804"/>
                  </a:cubicBezTo>
                  <a:cubicBezTo>
                    <a:pt x="4783" y="3929"/>
                    <a:pt x="4389" y="1"/>
                    <a:pt x="3551" y="1"/>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349;p79">
              <a:extLst>
                <a:ext uri="{FF2B5EF4-FFF2-40B4-BE49-F238E27FC236}">
                  <a16:creationId xmlns:a16="http://schemas.microsoft.com/office/drawing/2014/main" id="{E9CD44A2-6203-8324-007D-AC8DC52B1CC1}"/>
                </a:ext>
              </a:extLst>
            </p:cNvPr>
            <p:cNvSpPr/>
            <p:nvPr/>
          </p:nvSpPr>
          <p:spPr>
            <a:xfrm>
              <a:off x="9419125" y="4685775"/>
              <a:ext cx="14475" cy="72200"/>
            </a:xfrm>
            <a:custGeom>
              <a:avLst/>
              <a:gdLst/>
              <a:ahLst/>
              <a:cxnLst/>
              <a:rect l="l" t="t" r="r" b="b"/>
              <a:pathLst>
                <a:path w="579" h="2888" extrusionOk="0">
                  <a:moveTo>
                    <a:pt x="183" y="0"/>
                  </a:moveTo>
                  <a:cubicBezTo>
                    <a:pt x="183" y="1"/>
                    <a:pt x="1" y="2098"/>
                    <a:pt x="578" y="2888"/>
                  </a:cubicBezTo>
                  <a:lnTo>
                    <a:pt x="183" y="0"/>
                  </a:ln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350;p79">
              <a:extLst>
                <a:ext uri="{FF2B5EF4-FFF2-40B4-BE49-F238E27FC236}">
                  <a16:creationId xmlns:a16="http://schemas.microsoft.com/office/drawing/2014/main" id="{049D5F20-256A-61F2-F4DF-6BD6D8AEC7A6}"/>
                </a:ext>
              </a:extLst>
            </p:cNvPr>
            <p:cNvSpPr/>
            <p:nvPr/>
          </p:nvSpPr>
          <p:spPr>
            <a:xfrm>
              <a:off x="9391775" y="4718450"/>
              <a:ext cx="16750" cy="46375"/>
            </a:xfrm>
            <a:custGeom>
              <a:avLst/>
              <a:gdLst/>
              <a:ahLst/>
              <a:cxnLst/>
              <a:rect l="l" t="t" r="r" b="b"/>
              <a:pathLst>
                <a:path w="670" h="1855" extrusionOk="0">
                  <a:moveTo>
                    <a:pt x="335" y="0"/>
                  </a:moveTo>
                  <a:cubicBezTo>
                    <a:pt x="335" y="1"/>
                    <a:pt x="1" y="1064"/>
                    <a:pt x="669" y="1854"/>
                  </a:cubicBezTo>
                  <a:lnTo>
                    <a:pt x="335" y="0"/>
                  </a:ln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351;p79">
              <a:extLst>
                <a:ext uri="{FF2B5EF4-FFF2-40B4-BE49-F238E27FC236}">
                  <a16:creationId xmlns:a16="http://schemas.microsoft.com/office/drawing/2014/main" id="{759A1322-412E-F459-1464-7779EF73846D}"/>
                </a:ext>
              </a:extLst>
            </p:cNvPr>
            <p:cNvSpPr/>
            <p:nvPr/>
          </p:nvSpPr>
          <p:spPr>
            <a:xfrm>
              <a:off x="9536150" y="4795950"/>
              <a:ext cx="172525" cy="6875"/>
            </a:xfrm>
            <a:custGeom>
              <a:avLst/>
              <a:gdLst/>
              <a:ahLst/>
              <a:cxnLst/>
              <a:rect l="l" t="t" r="r" b="b"/>
              <a:pathLst>
                <a:path w="6901" h="275" extrusionOk="0">
                  <a:moveTo>
                    <a:pt x="183" y="1"/>
                  </a:moveTo>
                  <a:cubicBezTo>
                    <a:pt x="1" y="1"/>
                    <a:pt x="1" y="274"/>
                    <a:pt x="183" y="274"/>
                  </a:cubicBezTo>
                  <a:lnTo>
                    <a:pt x="6718" y="274"/>
                  </a:lnTo>
                  <a:cubicBezTo>
                    <a:pt x="6901" y="274"/>
                    <a:pt x="6901" y="1"/>
                    <a:pt x="6718" y="1"/>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352;p79">
              <a:extLst>
                <a:ext uri="{FF2B5EF4-FFF2-40B4-BE49-F238E27FC236}">
                  <a16:creationId xmlns:a16="http://schemas.microsoft.com/office/drawing/2014/main" id="{8EA869D8-83C1-1D07-AAF4-32936B1AFD10}"/>
                </a:ext>
              </a:extLst>
            </p:cNvPr>
            <p:cNvSpPr/>
            <p:nvPr/>
          </p:nvSpPr>
          <p:spPr>
            <a:xfrm>
              <a:off x="9120500" y="5818000"/>
              <a:ext cx="89700" cy="118825"/>
            </a:xfrm>
            <a:custGeom>
              <a:avLst/>
              <a:gdLst/>
              <a:ahLst/>
              <a:cxnLst/>
              <a:rect l="l" t="t" r="r" b="b"/>
              <a:pathLst>
                <a:path w="3588" h="4753" extrusionOk="0">
                  <a:moveTo>
                    <a:pt x="2687" y="0"/>
                  </a:moveTo>
                  <a:cubicBezTo>
                    <a:pt x="1831" y="0"/>
                    <a:pt x="2280" y="4134"/>
                    <a:pt x="2280" y="4134"/>
                  </a:cubicBezTo>
                  <a:cubicBezTo>
                    <a:pt x="2280" y="4134"/>
                    <a:pt x="1513" y="2012"/>
                    <a:pt x="870" y="2012"/>
                  </a:cubicBezTo>
                  <a:cubicBezTo>
                    <a:pt x="812" y="2012"/>
                    <a:pt x="755" y="2030"/>
                    <a:pt x="699" y="2068"/>
                  </a:cubicBezTo>
                  <a:cubicBezTo>
                    <a:pt x="0" y="2523"/>
                    <a:pt x="1885" y="4742"/>
                    <a:pt x="1885" y="4742"/>
                  </a:cubicBezTo>
                  <a:cubicBezTo>
                    <a:pt x="1885" y="4742"/>
                    <a:pt x="1935" y="4752"/>
                    <a:pt x="2011" y="4752"/>
                  </a:cubicBezTo>
                  <a:cubicBezTo>
                    <a:pt x="2263" y="4752"/>
                    <a:pt x="2799" y="4644"/>
                    <a:pt x="2706" y="3709"/>
                  </a:cubicBezTo>
                  <a:cubicBezTo>
                    <a:pt x="2706" y="3709"/>
                    <a:pt x="3587" y="61"/>
                    <a:pt x="2706" y="1"/>
                  </a:cubicBezTo>
                  <a:cubicBezTo>
                    <a:pt x="2699" y="0"/>
                    <a:pt x="2693" y="0"/>
                    <a:pt x="2687" y="0"/>
                  </a:cubicBezTo>
                  <a:close/>
                </a:path>
              </a:pathLst>
            </a:custGeom>
            <a:solidFill>
              <a:srgbClr val="B3D1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353;p79">
              <a:extLst>
                <a:ext uri="{FF2B5EF4-FFF2-40B4-BE49-F238E27FC236}">
                  <a16:creationId xmlns:a16="http://schemas.microsoft.com/office/drawing/2014/main" id="{A7F69579-50FE-068B-79F3-3A26ABB0A3BA}"/>
                </a:ext>
              </a:extLst>
            </p:cNvPr>
            <p:cNvSpPr/>
            <p:nvPr/>
          </p:nvSpPr>
          <p:spPr>
            <a:xfrm>
              <a:off x="10027050" y="5802050"/>
              <a:ext cx="102475" cy="156350"/>
            </a:xfrm>
            <a:custGeom>
              <a:avLst/>
              <a:gdLst/>
              <a:ahLst/>
              <a:cxnLst/>
              <a:rect l="l" t="t" r="r" b="b"/>
              <a:pathLst>
                <a:path w="4099" h="6254" extrusionOk="0">
                  <a:moveTo>
                    <a:pt x="2022" y="0"/>
                  </a:moveTo>
                  <a:cubicBezTo>
                    <a:pt x="2017" y="0"/>
                    <a:pt x="2012" y="0"/>
                    <a:pt x="2007" y="0"/>
                  </a:cubicBezTo>
                  <a:cubicBezTo>
                    <a:pt x="0" y="61"/>
                    <a:pt x="1429" y="6049"/>
                    <a:pt x="1429" y="6049"/>
                  </a:cubicBezTo>
                  <a:cubicBezTo>
                    <a:pt x="1752" y="6192"/>
                    <a:pt x="2041" y="6253"/>
                    <a:pt x="2296" y="6253"/>
                  </a:cubicBezTo>
                  <a:cubicBezTo>
                    <a:pt x="3721" y="6253"/>
                    <a:pt x="4098" y="4350"/>
                    <a:pt x="3557" y="4195"/>
                  </a:cubicBezTo>
                  <a:cubicBezTo>
                    <a:pt x="3531" y="4189"/>
                    <a:pt x="3505" y="4186"/>
                    <a:pt x="3479" y="4186"/>
                  </a:cubicBezTo>
                  <a:cubicBezTo>
                    <a:pt x="2847" y="4186"/>
                    <a:pt x="2007" y="5867"/>
                    <a:pt x="2007" y="5867"/>
                  </a:cubicBezTo>
                  <a:cubicBezTo>
                    <a:pt x="2007" y="5867"/>
                    <a:pt x="4002" y="0"/>
                    <a:pt x="2022" y="0"/>
                  </a:cubicBezTo>
                  <a:close/>
                </a:path>
              </a:pathLst>
            </a:custGeom>
            <a:solidFill>
              <a:srgbClr val="B3D1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1270;p65">
            <a:extLst>
              <a:ext uri="{FF2B5EF4-FFF2-40B4-BE49-F238E27FC236}">
                <a16:creationId xmlns:a16="http://schemas.microsoft.com/office/drawing/2014/main" id="{547F837B-2E8A-5AE1-409C-C641DAEED12D}"/>
              </a:ext>
            </a:extLst>
          </p:cNvPr>
          <p:cNvGrpSpPr/>
          <p:nvPr/>
        </p:nvGrpSpPr>
        <p:grpSpPr>
          <a:xfrm>
            <a:off x="1481547" y="3057106"/>
            <a:ext cx="968635" cy="2493462"/>
            <a:chOff x="1866537" y="1554935"/>
            <a:chExt cx="1719439" cy="4280996"/>
          </a:xfrm>
        </p:grpSpPr>
        <p:sp>
          <p:nvSpPr>
            <p:cNvPr id="66" name="Google Shape;1271;p65">
              <a:extLst>
                <a:ext uri="{FF2B5EF4-FFF2-40B4-BE49-F238E27FC236}">
                  <a16:creationId xmlns:a16="http://schemas.microsoft.com/office/drawing/2014/main" id="{CE860F60-4E82-131A-0AF5-38EDC3DA61AD}"/>
                </a:ext>
              </a:extLst>
            </p:cNvPr>
            <p:cNvSpPr/>
            <p:nvPr/>
          </p:nvSpPr>
          <p:spPr>
            <a:xfrm flipH="1">
              <a:off x="2895338" y="3644991"/>
              <a:ext cx="359583" cy="477917"/>
            </a:xfrm>
            <a:custGeom>
              <a:avLst/>
              <a:gdLst/>
              <a:ahLst/>
              <a:cxnLst/>
              <a:rect l="l" t="t" r="r" b="b"/>
              <a:pathLst>
                <a:path w="7296" h="9697" extrusionOk="0">
                  <a:moveTo>
                    <a:pt x="1824" y="0"/>
                  </a:moveTo>
                  <a:cubicBezTo>
                    <a:pt x="943" y="4347"/>
                    <a:pt x="1" y="8967"/>
                    <a:pt x="1" y="8967"/>
                  </a:cubicBezTo>
                  <a:lnTo>
                    <a:pt x="7296" y="9697"/>
                  </a:lnTo>
                  <a:lnTo>
                    <a:pt x="6201" y="1064"/>
                  </a:lnTo>
                  <a:cubicBezTo>
                    <a:pt x="5989" y="1003"/>
                    <a:pt x="3466" y="244"/>
                    <a:pt x="1824" y="0"/>
                  </a:cubicBezTo>
                  <a:close/>
                </a:path>
              </a:pathLst>
            </a:custGeom>
            <a:solidFill>
              <a:srgbClr val="FF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272;p65">
              <a:extLst>
                <a:ext uri="{FF2B5EF4-FFF2-40B4-BE49-F238E27FC236}">
                  <a16:creationId xmlns:a16="http://schemas.microsoft.com/office/drawing/2014/main" id="{A1765780-F9FD-353E-F008-249CC7C4A032}"/>
                </a:ext>
              </a:extLst>
            </p:cNvPr>
            <p:cNvSpPr/>
            <p:nvPr/>
          </p:nvSpPr>
          <p:spPr>
            <a:xfrm flipH="1">
              <a:off x="1915594" y="3065293"/>
              <a:ext cx="1047208" cy="1081559"/>
            </a:xfrm>
            <a:custGeom>
              <a:avLst/>
              <a:gdLst/>
              <a:ahLst/>
              <a:cxnLst/>
              <a:rect l="l" t="t" r="r" b="b"/>
              <a:pathLst>
                <a:path w="21248" h="21945" extrusionOk="0">
                  <a:moveTo>
                    <a:pt x="6411" y="1"/>
                  </a:moveTo>
                  <a:cubicBezTo>
                    <a:pt x="3877" y="1"/>
                    <a:pt x="1623" y="537"/>
                    <a:pt x="1" y="1489"/>
                  </a:cubicBezTo>
                  <a:lnTo>
                    <a:pt x="274" y="12826"/>
                  </a:lnTo>
                  <a:lnTo>
                    <a:pt x="1369" y="21459"/>
                  </a:lnTo>
                  <a:lnTo>
                    <a:pt x="6354" y="21945"/>
                  </a:lnTo>
                  <a:lnTo>
                    <a:pt x="17174" y="21033"/>
                  </a:lnTo>
                  <a:cubicBezTo>
                    <a:pt x="17144" y="21033"/>
                    <a:pt x="21247" y="12006"/>
                    <a:pt x="18755" y="6929"/>
                  </a:cubicBezTo>
                  <a:cubicBezTo>
                    <a:pt x="16232" y="1853"/>
                    <a:pt x="9606" y="273"/>
                    <a:pt x="9606" y="273"/>
                  </a:cubicBezTo>
                  <a:cubicBezTo>
                    <a:pt x="8510" y="89"/>
                    <a:pt x="7438" y="1"/>
                    <a:pt x="64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73;p65">
              <a:extLst>
                <a:ext uri="{FF2B5EF4-FFF2-40B4-BE49-F238E27FC236}">
                  <a16:creationId xmlns:a16="http://schemas.microsoft.com/office/drawing/2014/main" id="{B5F56091-ECA5-93A6-D5B8-9EF2217D7C1F}"/>
                </a:ext>
              </a:extLst>
            </p:cNvPr>
            <p:cNvSpPr/>
            <p:nvPr/>
          </p:nvSpPr>
          <p:spPr>
            <a:xfrm flipH="1">
              <a:off x="2940620" y="3138625"/>
              <a:ext cx="224405" cy="558843"/>
            </a:xfrm>
            <a:custGeom>
              <a:avLst/>
              <a:gdLst/>
              <a:ahLst/>
              <a:cxnLst/>
              <a:rect l="l" t="t" r="r" b="b"/>
              <a:pathLst>
                <a:path w="4378" h="11339" extrusionOk="0">
                  <a:moveTo>
                    <a:pt x="4104" y="1"/>
                  </a:moveTo>
                  <a:cubicBezTo>
                    <a:pt x="2766" y="761"/>
                    <a:pt x="1855" y="1824"/>
                    <a:pt x="1551" y="3131"/>
                  </a:cubicBezTo>
                  <a:cubicBezTo>
                    <a:pt x="1307" y="4043"/>
                    <a:pt x="669" y="7083"/>
                    <a:pt x="0" y="10274"/>
                  </a:cubicBezTo>
                  <a:cubicBezTo>
                    <a:pt x="1703" y="10518"/>
                    <a:pt x="4377" y="11338"/>
                    <a:pt x="4377" y="11338"/>
                  </a:cubicBezTo>
                  <a:lnTo>
                    <a:pt x="41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74;p65">
              <a:extLst>
                <a:ext uri="{FF2B5EF4-FFF2-40B4-BE49-F238E27FC236}">
                  <a16:creationId xmlns:a16="http://schemas.microsoft.com/office/drawing/2014/main" id="{CD85CD42-6767-BD83-5BE2-AD39F9B857E2}"/>
                </a:ext>
              </a:extLst>
            </p:cNvPr>
            <p:cNvSpPr/>
            <p:nvPr/>
          </p:nvSpPr>
          <p:spPr>
            <a:xfrm flipH="1">
              <a:off x="2962761" y="5150520"/>
              <a:ext cx="353571" cy="480627"/>
            </a:xfrm>
            <a:custGeom>
              <a:avLst/>
              <a:gdLst/>
              <a:ahLst/>
              <a:cxnLst/>
              <a:rect l="l" t="t" r="r" b="b"/>
              <a:pathLst>
                <a:path w="7174" h="9752" extrusionOk="0">
                  <a:moveTo>
                    <a:pt x="3800" y="1"/>
                  </a:moveTo>
                  <a:cubicBezTo>
                    <a:pt x="3800" y="1"/>
                    <a:pt x="1" y="6840"/>
                    <a:pt x="1004" y="9332"/>
                  </a:cubicBezTo>
                  <a:cubicBezTo>
                    <a:pt x="1122" y="9624"/>
                    <a:pt x="1299" y="9752"/>
                    <a:pt x="1519" y="9752"/>
                  </a:cubicBezTo>
                  <a:cubicBezTo>
                    <a:pt x="3156" y="9752"/>
                    <a:pt x="7174" y="2615"/>
                    <a:pt x="7174" y="2615"/>
                  </a:cubicBezTo>
                  <a:lnTo>
                    <a:pt x="3800" y="1"/>
                  </a:lnTo>
                  <a:close/>
                </a:path>
              </a:pathLst>
            </a:cu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75;p65">
              <a:extLst>
                <a:ext uri="{FF2B5EF4-FFF2-40B4-BE49-F238E27FC236}">
                  <a16:creationId xmlns:a16="http://schemas.microsoft.com/office/drawing/2014/main" id="{2CF47F9C-5173-7624-3336-F0E678EB9BF9}"/>
                </a:ext>
              </a:extLst>
            </p:cNvPr>
            <p:cNvSpPr/>
            <p:nvPr/>
          </p:nvSpPr>
          <p:spPr>
            <a:xfrm flipH="1">
              <a:off x="3049303" y="5301827"/>
              <a:ext cx="169639" cy="95711"/>
            </a:xfrm>
            <a:custGeom>
              <a:avLst/>
              <a:gdLst/>
              <a:ahLst/>
              <a:cxnLst/>
              <a:rect l="l" t="t" r="r" b="b"/>
              <a:pathLst>
                <a:path w="3442" h="1942" extrusionOk="0">
                  <a:moveTo>
                    <a:pt x="183" y="1"/>
                  </a:moveTo>
                  <a:cubicBezTo>
                    <a:pt x="9" y="1"/>
                    <a:pt x="1" y="277"/>
                    <a:pt x="158" y="277"/>
                  </a:cubicBezTo>
                  <a:cubicBezTo>
                    <a:pt x="166" y="277"/>
                    <a:pt x="174" y="276"/>
                    <a:pt x="183" y="274"/>
                  </a:cubicBezTo>
                  <a:cubicBezTo>
                    <a:pt x="234" y="273"/>
                    <a:pt x="285" y="272"/>
                    <a:pt x="336" y="272"/>
                  </a:cubicBezTo>
                  <a:cubicBezTo>
                    <a:pt x="1115" y="272"/>
                    <a:pt x="1953" y="489"/>
                    <a:pt x="2523" y="974"/>
                  </a:cubicBezTo>
                  <a:cubicBezTo>
                    <a:pt x="2797" y="1217"/>
                    <a:pt x="3009" y="1490"/>
                    <a:pt x="3131" y="1855"/>
                  </a:cubicBezTo>
                  <a:cubicBezTo>
                    <a:pt x="3155" y="1914"/>
                    <a:pt x="3211" y="1941"/>
                    <a:pt x="3267" y="1941"/>
                  </a:cubicBezTo>
                  <a:cubicBezTo>
                    <a:pt x="3354" y="1941"/>
                    <a:pt x="3442" y="1875"/>
                    <a:pt x="3405" y="1764"/>
                  </a:cubicBezTo>
                  <a:cubicBezTo>
                    <a:pt x="3009" y="548"/>
                    <a:pt x="1702" y="62"/>
                    <a:pt x="5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76;p65">
              <a:extLst>
                <a:ext uri="{FF2B5EF4-FFF2-40B4-BE49-F238E27FC236}">
                  <a16:creationId xmlns:a16="http://schemas.microsoft.com/office/drawing/2014/main" id="{201810EB-0777-AA79-C1CC-4D877AEFBCB3}"/>
                </a:ext>
              </a:extLst>
            </p:cNvPr>
            <p:cNvSpPr/>
            <p:nvPr/>
          </p:nvSpPr>
          <p:spPr>
            <a:xfrm flipH="1">
              <a:off x="3092773" y="5343769"/>
              <a:ext cx="169639" cy="96451"/>
            </a:xfrm>
            <a:custGeom>
              <a:avLst/>
              <a:gdLst/>
              <a:ahLst/>
              <a:cxnLst/>
              <a:rect l="l" t="t" r="r" b="b"/>
              <a:pathLst>
                <a:path w="3442" h="1957" extrusionOk="0">
                  <a:moveTo>
                    <a:pt x="214" y="1"/>
                  </a:moveTo>
                  <a:cubicBezTo>
                    <a:pt x="1" y="31"/>
                    <a:pt x="1" y="305"/>
                    <a:pt x="214" y="305"/>
                  </a:cubicBezTo>
                  <a:cubicBezTo>
                    <a:pt x="263" y="303"/>
                    <a:pt x="312" y="302"/>
                    <a:pt x="362" y="302"/>
                  </a:cubicBezTo>
                  <a:cubicBezTo>
                    <a:pt x="1116" y="302"/>
                    <a:pt x="1953" y="519"/>
                    <a:pt x="2524" y="1004"/>
                  </a:cubicBezTo>
                  <a:cubicBezTo>
                    <a:pt x="2828" y="1217"/>
                    <a:pt x="3010" y="1521"/>
                    <a:pt x="3132" y="1855"/>
                  </a:cubicBezTo>
                  <a:cubicBezTo>
                    <a:pt x="3155" y="1927"/>
                    <a:pt x="3212" y="1956"/>
                    <a:pt x="3269" y="1956"/>
                  </a:cubicBezTo>
                  <a:cubicBezTo>
                    <a:pt x="3356" y="1956"/>
                    <a:pt x="3442" y="1886"/>
                    <a:pt x="3405" y="1794"/>
                  </a:cubicBezTo>
                  <a:cubicBezTo>
                    <a:pt x="3010" y="578"/>
                    <a:pt x="1703" y="92"/>
                    <a:pt x="548" y="31"/>
                  </a:cubicBezTo>
                  <a:cubicBezTo>
                    <a:pt x="426" y="1"/>
                    <a:pt x="305" y="1"/>
                    <a:pt x="2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77;p65">
              <a:extLst>
                <a:ext uri="{FF2B5EF4-FFF2-40B4-BE49-F238E27FC236}">
                  <a16:creationId xmlns:a16="http://schemas.microsoft.com/office/drawing/2014/main" id="{175AE629-6BF9-8DF6-84FA-407F34D54A88}"/>
                </a:ext>
              </a:extLst>
            </p:cNvPr>
            <p:cNvSpPr/>
            <p:nvPr/>
          </p:nvSpPr>
          <p:spPr>
            <a:xfrm flipH="1">
              <a:off x="2797952" y="5472601"/>
              <a:ext cx="524392" cy="363329"/>
            </a:xfrm>
            <a:custGeom>
              <a:avLst/>
              <a:gdLst/>
              <a:ahLst/>
              <a:cxnLst/>
              <a:rect l="l" t="t" r="r" b="b"/>
              <a:pathLst>
                <a:path w="10640" h="7372" extrusionOk="0">
                  <a:moveTo>
                    <a:pt x="10639" y="1"/>
                  </a:moveTo>
                  <a:cubicBezTo>
                    <a:pt x="7509" y="427"/>
                    <a:pt x="6050" y="4256"/>
                    <a:pt x="3527" y="4955"/>
                  </a:cubicBezTo>
                  <a:cubicBezTo>
                    <a:pt x="3175" y="5049"/>
                    <a:pt x="2851" y="5090"/>
                    <a:pt x="2553" y="5090"/>
                  </a:cubicBezTo>
                  <a:cubicBezTo>
                    <a:pt x="1303" y="5090"/>
                    <a:pt x="509" y="4376"/>
                    <a:pt x="92" y="3861"/>
                  </a:cubicBezTo>
                  <a:cubicBezTo>
                    <a:pt x="62" y="4074"/>
                    <a:pt x="31" y="4287"/>
                    <a:pt x="31" y="4530"/>
                  </a:cubicBezTo>
                  <a:cubicBezTo>
                    <a:pt x="1" y="5047"/>
                    <a:pt x="31" y="5624"/>
                    <a:pt x="274" y="6110"/>
                  </a:cubicBezTo>
                  <a:cubicBezTo>
                    <a:pt x="655" y="6939"/>
                    <a:pt x="1812" y="7372"/>
                    <a:pt x="2844" y="7372"/>
                  </a:cubicBezTo>
                  <a:cubicBezTo>
                    <a:pt x="3213" y="7372"/>
                    <a:pt x="3565" y="7317"/>
                    <a:pt x="3861" y="7205"/>
                  </a:cubicBezTo>
                  <a:cubicBezTo>
                    <a:pt x="5776" y="6475"/>
                    <a:pt x="6962" y="2676"/>
                    <a:pt x="10244" y="1855"/>
                  </a:cubicBezTo>
                  <a:cubicBezTo>
                    <a:pt x="10457" y="1247"/>
                    <a:pt x="10579" y="578"/>
                    <a:pt x="10639" y="1"/>
                  </a:cubicBezTo>
                  <a:close/>
                </a:path>
              </a:pathLst>
            </a:cu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78;p65">
              <a:extLst>
                <a:ext uri="{FF2B5EF4-FFF2-40B4-BE49-F238E27FC236}">
                  <a16:creationId xmlns:a16="http://schemas.microsoft.com/office/drawing/2014/main" id="{B1CC431D-10FA-52B3-0EE6-06A739F4BF56}"/>
                </a:ext>
              </a:extLst>
            </p:cNvPr>
            <p:cNvSpPr/>
            <p:nvPr/>
          </p:nvSpPr>
          <p:spPr>
            <a:xfrm flipH="1">
              <a:off x="3066112" y="5496603"/>
              <a:ext cx="251698" cy="226859"/>
            </a:xfrm>
            <a:custGeom>
              <a:avLst/>
              <a:gdLst/>
              <a:ahLst/>
              <a:cxnLst/>
              <a:rect l="l" t="t" r="r" b="b"/>
              <a:pathLst>
                <a:path w="5107" h="4603" extrusionOk="0">
                  <a:moveTo>
                    <a:pt x="1581" y="0"/>
                  </a:moveTo>
                  <a:cubicBezTo>
                    <a:pt x="1246" y="365"/>
                    <a:pt x="912" y="791"/>
                    <a:pt x="669" y="1277"/>
                  </a:cubicBezTo>
                  <a:cubicBezTo>
                    <a:pt x="304" y="1915"/>
                    <a:pt x="91" y="2645"/>
                    <a:pt x="0" y="3374"/>
                  </a:cubicBezTo>
                  <a:cubicBezTo>
                    <a:pt x="417" y="3889"/>
                    <a:pt x="1211" y="4603"/>
                    <a:pt x="2461" y="4603"/>
                  </a:cubicBezTo>
                  <a:cubicBezTo>
                    <a:pt x="2759" y="4603"/>
                    <a:pt x="3083" y="4562"/>
                    <a:pt x="3435" y="4468"/>
                  </a:cubicBezTo>
                  <a:cubicBezTo>
                    <a:pt x="4043" y="4316"/>
                    <a:pt x="4590" y="3952"/>
                    <a:pt x="5107" y="3526"/>
                  </a:cubicBezTo>
                  <a:cubicBezTo>
                    <a:pt x="4438" y="760"/>
                    <a:pt x="2766" y="122"/>
                    <a:pt x="1581" y="0"/>
                  </a:cubicBezTo>
                  <a:close/>
                </a:path>
              </a:pathLst>
            </a:cu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79;p65">
              <a:extLst>
                <a:ext uri="{FF2B5EF4-FFF2-40B4-BE49-F238E27FC236}">
                  <a16:creationId xmlns:a16="http://schemas.microsoft.com/office/drawing/2014/main" id="{1B29001D-26A0-A9FC-2FEA-D1986C6500F7}"/>
                </a:ext>
              </a:extLst>
            </p:cNvPr>
            <p:cNvSpPr/>
            <p:nvPr/>
          </p:nvSpPr>
          <p:spPr>
            <a:xfrm flipH="1">
              <a:off x="2790459" y="5295863"/>
              <a:ext cx="449479" cy="374566"/>
            </a:xfrm>
            <a:custGeom>
              <a:avLst/>
              <a:gdLst/>
              <a:ahLst/>
              <a:cxnLst/>
              <a:rect l="l" t="t" r="r" b="b"/>
              <a:pathLst>
                <a:path w="9120" h="7600" extrusionOk="0">
                  <a:moveTo>
                    <a:pt x="3891" y="0"/>
                  </a:moveTo>
                  <a:cubicBezTo>
                    <a:pt x="3162" y="1003"/>
                    <a:pt x="2432" y="1976"/>
                    <a:pt x="1490" y="2736"/>
                  </a:cubicBezTo>
                  <a:cubicBezTo>
                    <a:pt x="973" y="3131"/>
                    <a:pt x="457" y="3587"/>
                    <a:pt x="1" y="4073"/>
                  </a:cubicBezTo>
                  <a:cubicBezTo>
                    <a:pt x="1186" y="4164"/>
                    <a:pt x="2858" y="4833"/>
                    <a:pt x="3527" y="7599"/>
                  </a:cubicBezTo>
                  <a:cubicBezTo>
                    <a:pt x="5198" y="6201"/>
                    <a:pt x="6597" y="3921"/>
                    <a:pt x="8967" y="3587"/>
                  </a:cubicBezTo>
                  <a:cubicBezTo>
                    <a:pt x="9119" y="2310"/>
                    <a:pt x="9089" y="1277"/>
                    <a:pt x="9089" y="1277"/>
                  </a:cubicBezTo>
                  <a:lnTo>
                    <a:pt x="3891" y="0"/>
                  </a:lnTo>
                  <a:close/>
                </a:path>
              </a:pathLst>
            </a:cu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80;p65">
              <a:extLst>
                <a:ext uri="{FF2B5EF4-FFF2-40B4-BE49-F238E27FC236}">
                  <a16:creationId xmlns:a16="http://schemas.microsoft.com/office/drawing/2014/main" id="{A4F41502-0761-5281-17CF-499BB9ED8000}"/>
                </a:ext>
              </a:extLst>
            </p:cNvPr>
            <p:cNvSpPr/>
            <p:nvPr/>
          </p:nvSpPr>
          <p:spPr>
            <a:xfrm flipH="1">
              <a:off x="2856404" y="4161603"/>
              <a:ext cx="452436" cy="1068499"/>
            </a:xfrm>
            <a:custGeom>
              <a:avLst/>
              <a:gdLst/>
              <a:ahLst/>
              <a:cxnLst/>
              <a:rect l="l" t="t" r="r" b="b"/>
              <a:pathLst>
                <a:path w="9180" h="21680" extrusionOk="0">
                  <a:moveTo>
                    <a:pt x="7682" y="0"/>
                  </a:moveTo>
                  <a:cubicBezTo>
                    <a:pt x="7515" y="0"/>
                    <a:pt x="4920" y="1284"/>
                    <a:pt x="4773" y="1373"/>
                  </a:cubicBezTo>
                  <a:cubicBezTo>
                    <a:pt x="3222" y="2285"/>
                    <a:pt x="1611" y="3622"/>
                    <a:pt x="821" y="5294"/>
                  </a:cubicBezTo>
                  <a:cubicBezTo>
                    <a:pt x="0" y="7117"/>
                    <a:pt x="0" y="9215"/>
                    <a:pt x="365" y="11160"/>
                  </a:cubicBezTo>
                  <a:cubicBezTo>
                    <a:pt x="760" y="13166"/>
                    <a:pt x="1429" y="15203"/>
                    <a:pt x="2067" y="17148"/>
                  </a:cubicBezTo>
                  <a:cubicBezTo>
                    <a:pt x="2584" y="18668"/>
                    <a:pt x="3557" y="20339"/>
                    <a:pt x="4925" y="21251"/>
                  </a:cubicBezTo>
                  <a:cubicBezTo>
                    <a:pt x="5237" y="21479"/>
                    <a:pt x="5630" y="21680"/>
                    <a:pt x="6028" y="21680"/>
                  </a:cubicBezTo>
                  <a:cubicBezTo>
                    <a:pt x="6055" y="21680"/>
                    <a:pt x="6083" y="21679"/>
                    <a:pt x="6110" y="21677"/>
                  </a:cubicBezTo>
                  <a:cubicBezTo>
                    <a:pt x="7721" y="21555"/>
                    <a:pt x="8116" y="16874"/>
                    <a:pt x="8299" y="15689"/>
                  </a:cubicBezTo>
                  <a:cubicBezTo>
                    <a:pt x="8633" y="13318"/>
                    <a:pt x="8876" y="10917"/>
                    <a:pt x="9028" y="8516"/>
                  </a:cubicBezTo>
                  <a:cubicBezTo>
                    <a:pt x="9089" y="7604"/>
                    <a:pt x="9150" y="6661"/>
                    <a:pt x="9180" y="5719"/>
                  </a:cubicBezTo>
                  <a:cubicBezTo>
                    <a:pt x="9180" y="5719"/>
                    <a:pt x="7691" y="5"/>
                    <a:pt x="7691" y="5"/>
                  </a:cubicBezTo>
                  <a:cubicBezTo>
                    <a:pt x="7691" y="2"/>
                    <a:pt x="7688" y="0"/>
                    <a:pt x="7682" y="0"/>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81;p65">
              <a:extLst>
                <a:ext uri="{FF2B5EF4-FFF2-40B4-BE49-F238E27FC236}">
                  <a16:creationId xmlns:a16="http://schemas.microsoft.com/office/drawing/2014/main" id="{CE759E83-BF1E-0E67-5FE4-D43B70E87A2F}"/>
                </a:ext>
              </a:extLst>
            </p:cNvPr>
            <p:cNvSpPr/>
            <p:nvPr/>
          </p:nvSpPr>
          <p:spPr>
            <a:xfrm flipH="1">
              <a:off x="2878875" y="4984279"/>
              <a:ext cx="331097" cy="274271"/>
            </a:xfrm>
            <a:custGeom>
              <a:avLst/>
              <a:gdLst/>
              <a:ahLst/>
              <a:cxnLst/>
              <a:rect l="l" t="t" r="r" b="b"/>
              <a:pathLst>
                <a:path w="6718" h="5565" extrusionOk="0">
                  <a:moveTo>
                    <a:pt x="6475" y="0"/>
                  </a:moveTo>
                  <a:cubicBezTo>
                    <a:pt x="5483" y="1221"/>
                    <a:pt x="3187" y="1448"/>
                    <a:pt x="1614" y="1448"/>
                  </a:cubicBezTo>
                  <a:cubicBezTo>
                    <a:pt x="680" y="1448"/>
                    <a:pt x="1" y="1368"/>
                    <a:pt x="1" y="1368"/>
                  </a:cubicBezTo>
                  <a:lnTo>
                    <a:pt x="1" y="1368"/>
                  </a:lnTo>
                  <a:cubicBezTo>
                    <a:pt x="1" y="1368"/>
                    <a:pt x="1745" y="5565"/>
                    <a:pt x="3717" y="5565"/>
                  </a:cubicBezTo>
                  <a:cubicBezTo>
                    <a:pt x="3744" y="5565"/>
                    <a:pt x="3772" y="5564"/>
                    <a:pt x="3800" y="5562"/>
                  </a:cubicBezTo>
                  <a:cubicBezTo>
                    <a:pt x="5806" y="5441"/>
                    <a:pt x="6718" y="3070"/>
                    <a:pt x="6475"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282;p65">
              <a:extLst>
                <a:ext uri="{FF2B5EF4-FFF2-40B4-BE49-F238E27FC236}">
                  <a16:creationId xmlns:a16="http://schemas.microsoft.com/office/drawing/2014/main" id="{268BF770-022C-7082-733C-55E16C4A4A19}"/>
                </a:ext>
              </a:extLst>
            </p:cNvPr>
            <p:cNvSpPr/>
            <p:nvPr/>
          </p:nvSpPr>
          <p:spPr>
            <a:xfrm flipH="1">
              <a:off x="1963552" y="4006008"/>
              <a:ext cx="1152037" cy="1386239"/>
            </a:xfrm>
            <a:custGeom>
              <a:avLst/>
              <a:gdLst/>
              <a:ahLst/>
              <a:cxnLst/>
              <a:rect l="l" t="t" r="r" b="b"/>
              <a:pathLst>
                <a:path w="23375" h="28127" extrusionOk="0">
                  <a:moveTo>
                    <a:pt x="19697" y="1"/>
                  </a:moveTo>
                  <a:cubicBezTo>
                    <a:pt x="19697" y="1"/>
                    <a:pt x="10700" y="2463"/>
                    <a:pt x="4833" y="5381"/>
                  </a:cubicBezTo>
                  <a:cubicBezTo>
                    <a:pt x="821" y="7387"/>
                    <a:pt x="1" y="12706"/>
                    <a:pt x="578" y="16718"/>
                  </a:cubicBezTo>
                  <a:cubicBezTo>
                    <a:pt x="882" y="18724"/>
                    <a:pt x="1490" y="20670"/>
                    <a:pt x="1308" y="22706"/>
                  </a:cubicBezTo>
                  <a:cubicBezTo>
                    <a:pt x="1216" y="23618"/>
                    <a:pt x="1216" y="24530"/>
                    <a:pt x="1125" y="25411"/>
                  </a:cubicBezTo>
                  <a:cubicBezTo>
                    <a:pt x="1125" y="25533"/>
                    <a:pt x="943" y="26597"/>
                    <a:pt x="1034" y="26658"/>
                  </a:cubicBezTo>
                  <a:cubicBezTo>
                    <a:pt x="2068" y="27414"/>
                    <a:pt x="3572" y="28126"/>
                    <a:pt x="4948" y="28126"/>
                  </a:cubicBezTo>
                  <a:cubicBezTo>
                    <a:pt x="5838" y="28126"/>
                    <a:pt x="6675" y="27829"/>
                    <a:pt x="7296" y="27053"/>
                  </a:cubicBezTo>
                  <a:cubicBezTo>
                    <a:pt x="7721" y="26536"/>
                    <a:pt x="7995" y="25898"/>
                    <a:pt x="8177" y="25229"/>
                  </a:cubicBezTo>
                  <a:cubicBezTo>
                    <a:pt x="8603" y="23800"/>
                    <a:pt x="8724" y="22281"/>
                    <a:pt x="8633" y="20791"/>
                  </a:cubicBezTo>
                  <a:cubicBezTo>
                    <a:pt x="8572" y="19788"/>
                    <a:pt x="8390" y="18846"/>
                    <a:pt x="8116" y="17904"/>
                  </a:cubicBezTo>
                  <a:cubicBezTo>
                    <a:pt x="7873" y="16961"/>
                    <a:pt x="8086" y="16506"/>
                    <a:pt x="8633" y="15715"/>
                  </a:cubicBezTo>
                  <a:cubicBezTo>
                    <a:pt x="8724" y="15563"/>
                    <a:pt x="9180" y="14803"/>
                    <a:pt x="9393" y="14773"/>
                  </a:cubicBezTo>
                  <a:cubicBezTo>
                    <a:pt x="9393" y="14773"/>
                    <a:pt x="17569" y="14317"/>
                    <a:pt x="20487" y="10214"/>
                  </a:cubicBezTo>
                  <a:cubicBezTo>
                    <a:pt x="23375" y="6110"/>
                    <a:pt x="19697" y="1"/>
                    <a:pt x="19697"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283;p65">
              <a:extLst>
                <a:ext uri="{FF2B5EF4-FFF2-40B4-BE49-F238E27FC236}">
                  <a16:creationId xmlns:a16="http://schemas.microsoft.com/office/drawing/2014/main" id="{37512E04-D89F-886E-5E88-7BA45A2F69F3}"/>
                </a:ext>
              </a:extLst>
            </p:cNvPr>
            <p:cNvSpPr/>
            <p:nvPr/>
          </p:nvSpPr>
          <p:spPr>
            <a:xfrm flipH="1">
              <a:off x="2678085" y="5150520"/>
              <a:ext cx="401525" cy="255592"/>
            </a:xfrm>
            <a:custGeom>
              <a:avLst/>
              <a:gdLst/>
              <a:ahLst/>
              <a:cxnLst/>
              <a:rect l="l" t="t" r="r" b="b"/>
              <a:pathLst>
                <a:path w="8147" h="5186" extrusionOk="0">
                  <a:moveTo>
                    <a:pt x="0" y="1"/>
                  </a:moveTo>
                  <a:lnTo>
                    <a:pt x="0" y="3101"/>
                  </a:lnTo>
                  <a:cubicBezTo>
                    <a:pt x="1184" y="4801"/>
                    <a:pt x="2970" y="5185"/>
                    <a:pt x="4343" y="5185"/>
                  </a:cubicBezTo>
                  <a:cubicBezTo>
                    <a:pt x="5473" y="5185"/>
                    <a:pt x="6322" y="4925"/>
                    <a:pt x="6322" y="4925"/>
                  </a:cubicBezTo>
                  <a:cubicBezTo>
                    <a:pt x="6322" y="4925"/>
                    <a:pt x="7873" y="2098"/>
                    <a:pt x="8146" y="578"/>
                  </a:cubicBezTo>
                  <a:lnTo>
                    <a:pt x="8146" y="578"/>
                  </a:lnTo>
                  <a:cubicBezTo>
                    <a:pt x="7161" y="1438"/>
                    <a:pt x="6050" y="1741"/>
                    <a:pt x="4973" y="1741"/>
                  </a:cubicBezTo>
                  <a:cubicBezTo>
                    <a:pt x="2391" y="1741"/>
                    <a:pt x="0" y="1"/>
                    <a:pt x="0"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284;p65">
              <a:extLst>
                <a:ext uri="{FF2B5EF4-FFF2-40B4-BE49-F238E27FC236}">
                  <a16:creationId xmlns:a16="http://schemas.microsoft.com/office/drawing/2014/main" id="{8A74CF31-0A19-24DE-CF9E-30068B73443C}"/>
                </a:ext>
              </a:extLst>
            </p:cNvPr>
            <p:cNvSpPr/>
            <p:nvPr/>
          </p:nvSpPr>
          <p:spPr>
            <a:xfrm flipH="1">
              <a:off x="3040333" y="5451655"/>
              <a:ext cx="169590" cy="95662"/>
            </a:xfrm>
            <a:custGeom>
              <a:avLst/>
              <a:gdLst/>
              <a:ahLst/>
              <a:cxnLst/>
              <a:rect l="l" t="t" r="r" b="b"/>
              <a:pathLst>
                <a:path w="3441" h="1941" extrusionOk="0">
                  <a:moveTo>
                    <a:pt x="182" y="0"/>
                  </a:moveTo>
                  <a:cubicBezTo>
                    <a:pt x="8" y="0"/>
                    <a:pt x="0" y="276"/>
                    <a:pt x="157" y="276"/>
                  </a:cubicBezTo>
                  <a:cubicBezTo>
                    <a:pt x="165" y="276"/>
                    <a:pt x="173" y="275"/>
                    <a:pt x="182" y="274"/>
                  </a:cubicBezTo>
                  <a:cubicBezTo>
                    <a:pt x="231" y="272"/>
                    <a:pt x="281" y="271"/>
                    <a:pt x="331" y="271"/>
                  </a:cubicBezTo>
                  <a:cubicBezTo>
                    <a:pt x="1088" y="271"/>
                    <a:pt x="1952" y="488"/>
                    <a:pt x="2522" y="973"/>
                  </a:cubicBezTo>
                  <a:cubicBezTo>
                    <a:pt x="2796" y="1186"/>
                    <a:pt x="3009" y="1490"/>
                    <a:pt x="3130" y="1855"/>
                  </a:cubicBezTo>
                  <a:cubicBezTo>
                    <a:pt x="3154" y="1914"/>
                    <a:pt x="3210" y="1941"/>
                    <a:pt x="3266" y="1941"/>
                  </a:cubicBezTo>
                  <a:cubicBezTo>
                    <a:pt x="3354" y="1941"/>
                    <a:pt x="3441" y="1875"/>
                    <a:pt x="3404" y="1763"/>
                  </a:cubicBezTo>
                  <a:cubicBezTo>
                    <a:pt x="3009" y="548"/>
                    <a:pt x="1702" y="61"/>
                    <a:pt x="5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85;p65">
              <a:extLst>
                <a:ext uri="{FF2B5EF4-FFF2-40B4-BE49-F238E27FC236}">
                  <a16:creationId xmlns:a16="http://schemas.microsoft.com/office/drawing/2014/main" id="{B7A1F89E-CBC0-8DD5-0026-3265C2DA4DF8}"/>
                </a:ext>
              </a:extLst>
            </p:cNvPr>
            <p:cNvSpPr/>
            <p:nvPr/>
          </p:nvSpPr>
          <p:spPr>
            <a:xfrm flipH="1">
              <a:off x="2995384" y="5406706"/>
              <a:ext cx="168160" cy="95662"/>
            </a:xfrm>
            <a:custGeom>
              <a:avLst/>
              <a:gdLst/>
              <a:ahLst/>
              <a:cxnLst/>
              <a:rect l="l" t="t" r="r" b="b"/>
              <a:pathLst>
                <a:path w="3412" h="1941" extrusionOk="0">
                  <a:moveTo>
                    <a:pt x="183" y="1"/>
                  </a:moveTo>
                  <a:cubicBezTo>
                    <a:pt x="1" y="1"/>
                    <a:pt x="1" y="305"/>
                    <a:pt x="183" y="305"/>
                  </a:cubicBezTo>
                  <a:cubicBezTo>
                    <a:pt x="271" y="298"/>
                    <a:pt x="359" y="294"/>
                    <a:pt x="449" y="294"/>
                  </a:cubicBezTo>
                  <a:cubicBezTo>
                    <a:pt x="1172" y="294"/>
                    <a:pt x="1956" y="514"/>
                    <a:pt x="2524" y="973"/>
                  </a:cubicBezTo>
                  <a:cubicBezTo>
                    <a:pt x="2797" y="1216"/>
                    <a:pt x="3010" y="1520"/>
                    <a:pt x="3101" y="1855"/>
                  </a:cubicBezTo>
                  <a:cubicBezTo>
                    <a:pt x="3125" y="1914"/>
                    <a:pt x="3181" y="1941"/>
                    <a:pt x="3237" y="1941"/>
                  </a:cubicBezTo>
                  <a:cubicBezTo>
                    <a:pt x="3324" y="1941"/>
                    <a:pt x="3412" y="1875"/>
                    <a:pt x="3375" y="1764"/>
                  </a:cubicBezTo>
                  <a:cubicBezTo>
                    <a:pt x="2980" y="548"/>
                    <a:pt x="1703" y="92"/>
                    <a:pt x="5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86;p65">
              <a:extLst>
                <a:ext uri="{FF2B5EF4-FFF2-40B4-BE49-F238E27FC236}">
                  <a16:creationId xmlns:a16="http://schemas.microsoft.com/office/drawing/2014/main" id="{04B7CB93-1058-99E0-475A-3687A3688702}"/>
                </a:ext>
              </a:extLst>
            </p:cNvPr>
            <p:cNvSpPr/>
            <p:nvPr/>
          </p:nvSpPr>
          <p:spPr>
            <a:xfrm flipH="1">
              <a:off x="2955019" y="5364764"/>
              <a:ext cx="168062" cy="96845"/>
            </a:xfrm>
            <a:custGeom>
              <a:avLst/>
              <a:gdLst/>
              <a:ahLst/>
              <a:cxnLst/>
              <a:rect l="l" t="t" r="r" b="b"/>
              <a:pathLst>
                <a:path w="3410" h="1965" extrusionOk="0">
                  <a:moveTo>
                    <a:pt x="183" y="0"/>
                  </a:moveTo>
                  <a:cubicBezTo>
                    <a:pt x="1" y="31"/>
                    <a:pt x="1" y="304"/>
                    <a:pt x="183" y="304"/>
                  </a:cubicBezTo>
                  <a:cubicBezTo>
                    <a:pt x="232" y="303"/>
                    <a:pt x="281" y="302"/>
                    <a:pt x="331" y="302"/>
                  </a:cubicBezTo>
                  <a:cubicBezTo>
                    <a:pt x="1085" y="302"/>
                    <a:pt x="1925" y="519"/>
                    <a:pt x="2523" y="1004"/>
                  </a:cubicBezTo>
                  <a:cubicBezTo>
                    <a:pt x="2797" y="1216"/>
                    <a:pt x="3010" y="1520"/>
                    <a:pt x="3101" y="1855"/>
                  </a:cubicBezTo>
                  <a:cubicBezTo>
                    <a:pt x="3126" y="1931"/>
                    <a:pt x="3189" y="1965"/>
                    <a:pt x="3249" y="1965"/>
                  </a:cubicBezTo>
                  <a:cubicBezTo>
                    <a:pt x="3332" y="1965"/>
                    <a:pt x="3410" y="1900"/>
                    <a:pt x="3374" y="1794"/>
                  </a:cubicBezTo>
                  <a:cubicBezTo>
                    <a:pt x="2979" y="578"/>
                    <a:pt x="1672" y="92"/>
                    <a:pt x="517" y="31"/>
                  </a:cubicBezTo>
                  <a:cubicBezTo>
                    <a:pt x="396" y="0"/>
                    <a:pt x="27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87;p65">
              <a:extLst>
                <a:ext uri="{FF2B5EF4-FFF2-40B4-BE49-F238E27FC236}">
                  <a16:creationId xmlns:a16="http://schemas.microsoft.com/office/drawing/2014/main" id="{E1F4F930-9860-2E56-82B5-03C2F0261CA4}"/>
                </a:ext>
              </a:extLst>
            </p:cNvPr>
            <p:cNvSpPr/>
            <p:nvPr/>
          </p:nvSpPr>
          <p:spPr>
            <a:xfrm flipH="1">
              <a:off x="3072124" y="2609155"/>
              <a:ext cx="224395" cy="202364"/>
            </a:xfrm>
            <a:custGeom>
              <a:avLst/>
              <a:gdLst/>
              <a:ahLst/>
              <a:cxnLst/>
              <a:rect l="l" t="t" r="r" b="b"/>
              <a:pathLst>
                <a:path w="4553" h="4106" extrusionOk="0">
                  <a:moveTo>
                    <a:pt x="2092" y="1"/>
                  </a:moveTo>
                  <a:cubicBezTo>
                    <a:pt x="1700" y="1"/>
                    <a:pt x="1306" y="117"/>
                    <a:pt x="966" y="440"/>
                  </a:cubicBezTo>
                  <a:cubicBezTo>
                    <a:pt x="1" y="1381"/>
                    <a:pt x="742" y="4106"/>
                    <a:pt x="2747" y="4106"/>
                  </a:cubicBezTo>
                  <a:cubicBezTo>
                    <a:pt x="3267" y="4106"/>
                    <a:pt x="3871" y="3923"/>
                    <a:pt x="4553" y="3479"/>
                  </a:cubicBezTo>
                  <a:cubicBezTo>
                    <a:pt x="4553" y="2051"/>
                    <a:pt x="4097" y="774"/>
                    <a:pt x="4097" y="774"/>
                  </a:cubicBezTo>
                  <a:cubicBezTo>
                    <a:pt x="4097" y="774"/>
                    <a:pt x="3103" y="1"/>
                    <a:pt x="2092" y="1"/>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88;p65">
              <a:extLst>
                <a:ext uri="{FF2B5EF4-FFF2-40B4-BE49-F238E27FC236}">
                  <a16:creationId xmlns:a16="http://schemas.microsoft.com/office/drawing/2014/main" id="{E2510F54-2195-E52F-F3E8-F59BED663E71}"/>
                </a:ext>
              </a:extLst>
            </p:cNvPr>
            <p:cNvSpPr/>
            <p:nvPr/>
          </p:nvSpPr>
          <p:spPr>
            <a:xfrm flipH="1">
              <a:off x="2261630" y="1986628"/>
              <a:ext cx="966331" cy="1261745"/>
            </a:xfrm>
            <a:custGeom>
              <a:avLst/>
              <a:gdLst/>
              <a:ahLst/>
              <a:cxnLst/>
              <a:rect l="l" t="t" r="r" b="b"/>
              <a:pathLst>
                <a:path w="19607" h="25601" extrusionOk="0">
                  <a:moveTo>
                    <a:pt x="17904" y="3040"/>
                  </a:moveTo>
                  <a:lnTo>
                    <a:pt x="17904" y="3040"/>
                  </a:lnTo>
                  <a:cubicBezTo>
                    <a:pt x="17903" y="3040"/>
                    <a:pt x="17903" y="3041"/>
                    <a:pt x="17902" y="3041"/>
                  </a:cubicBezTo>
                  <a:lnTo>
                    <a:pt x="17902" y="3041"/>
                  </a:lnTo>
                  <a:cubicBezTo>
                    <a:pt x="17903" y="3041"/>
                    <a:pt x="17903" y="3040"/>
                    <a:pt x="17904" y="3040"/>
                  </a:cubicBezTo>
                  <a:close/>
                  <a:moveTo>
                    <a:pt x="18542" y="23344"/>
                  </a:moveTo>
                  <a:lnTo>
                    <a:pt x="18542" y="23344"/>
                  </a:lnTo>
                  <a:cubicBezTo>
                    <a:pt x="18257" y="23376"/>
                    <a:pt x="18269" y="23597"/>
                    <a:pt x="18277" y="23798"/>
                  </a:cubicBezTo>
                  <a:lnTo>
                    <a:pt x="18277" y="23798"/>
                  </a:lnTo>
                  <a:cubicBezTo>
                    <a:pt x="18383" y="23653"/>
                    <a:pt x="18470" y="23501"/>
                    <a:pt x="18542" y="23344"/>
                  </a:cubicBezTo>
                  <a:close/>
                  <a:moveTo>
                    <a:pt x="3588" y="0"/>
                  </a:moveTo>
                  <a:cubicBezTo>
                    <a:pt x="1247" y="1855"/>
                    <a:pt x="1" y="4955"/>
                    <a:pt x="761" y="8055"/>
                  </a:cubicBezTo>
                  <a:lnTo>
                    <a:pt x="2645" y="15989"/>
                  </a:lnTo>
                  <a:cubicBezTo>
                    <a:pt x="3436" y="19302"/>
                    <a:pt x="6080" y="21490"/>
                    <a:pt x="9272" y="21855"/>
                  </a:cubicBezTo>
                  <a:lnTo>
                    <a:pt x="8664" y="22159"/>
                  </a:lnTo>
                  <a:cubicBezTo>
                    <a:pt x="8664" y="22159"/>
                    <a:pt x="8013" y="25601"/>
                    <a:pt x="12700" y="25601"/>
                  </a:cubicBezTo>
                  <a:cubicBezTo>
                    <a:pt x="12977" y="25601"/>
                    <a:pt x="13272" y="25589"/>
                    <a:pt x="13588" y="25563"/>
                  </a:cubicBezTo>
                  <a:cubicBezTo>
                    <a:pt x="15938" y="25381"/>
                    <a:pt x="17260" y="24856"/>
                    <a:pt x="17992" y="24129"/>
                  </a:cubicBezTo>
                  <a:lnTo>
                    <a:pt x="17992" y="24129"/>
                  </a:lnTo>
                  <a:cubicBezTo>
                    <a:pt x="18013" y="24131"/>
                    <a:pt x="18035" y="24133"/>
                    <a:pt x="18056" y="24135"/>
                  </a:cubicBezTo>
                  <a:cubicBezTo>
                    <a:pt x="18065" y="24135"/>
                    <a:pt x="18075" y="24135"/>
                    <a:pt x="18083" y="24135"/>
                  </a:cubicBezTo>
                  <a:cubicBezTo>
                    <a:pt x="18289" y="24135"/>
                    <a:pt x="18284" y="23975"/>
                    <a:pt x="18277" y="23798"/>
                  </a:cubicBezTo>
                  <a:lnTo>
                    <a:pt x="18277" y="23798"/>
                  </a:lnTo>
                  <a:cubicBezTo>
                    <a:pt x="18194" y="23912"/>
                    <a:pt x="18100" y="24023"/>
                    <a:pt x="17992" y="24129"/>
                  </a:cubicBezTo>
                  <a:lnTo>
                    <a:pt x="17992" y="24129"/>
                  </a:lnTo>
                  <a:cubicBezTo>
                    <a:pt x="16423" y="23988"/>
                    <a:pt x="15617" y="23052"/>
                    <a:pt x="15047" y="21642"/>
                  </a:cubicBezTo>
                  <a:cubicBezTo>
                    <a:pt x="14804" y="21065"/>
                    <a:pt x="14104" y="19150"/>
                    <a:pt x="14712" y="18724"/>
                  </a:cubicBezTo>
                  <a:cubicBezTo>
                    <a:pt x="14925" y="18572"/>
                    <a:pt x="15199" y="18511"/>
                    <a:pt x="15472" y="18481"/>
                  </a:cubicBezTo>
                  <a:cubicBezTo>
                    <a:pt x="16354" y="18299"/>
                    <a:pt x="17235" y="17995"/>
                    <a:pt x="17904" y="17387"/>
                  </a:cubicBezTo>
                  <a:cubicBezTo>
                    <a:pt x="19606" y="15776"/>
                    <a:pt x="19424" y="12827"/>
                    <a:pt x="19272" y="10700"/>
                  </a:cubicBezTo>
                  <a:cubicBezTo>
                    <a:pt x="19150" y="9393"/>
                    <a:pt x="18968" y="8086"/>
                    <a:pt x="18725" y="6779"/>
                  </a:cubicBezTo>
                  <a:cubicBezTo>
                    <a:pt x="18634" y="6415"/>
                    <a:pt x="17727" y="3180"/>
                    <a:pt x="17902" y="3041"/>
                  </a:cubicBezTo>
                  <a:lnTo>
                    <a:pt x="17902" y="3041"/>
                  </a:lnTo>
                  <a:cubicBezTo>
                    <a:pt x="16092" y="4360"/>
                    <a:pt x="13863" y="5150"/>
                    <a:pt x="11609" y="5150"/>
                  </a:cubicBezTo>
                  <a:cubicBezTo>
                    <a:pt x="11215" y="5150"/>
                    <a:pt x="10820" y="5126"/>
                    <a:pt x="10427" y="5077"/>
                  </a:cubicBezTo>
                  <a:cubicBezTo>
                    <a:pt x="7752" y="4742"/>
                    <a:pt x="5229" y="3162"/>
                    <a:pt x="3952" y="821"/>
                  </a:cubicBezTo>
                  <a:cubicBezTo>
                    <a:pt x="3831" y="548"/>
                    <a:pt x="3709" y="274"/>
                    <a:pt x="3588" y="0"/>
                  </a:cubicBezTo>
                  <a:close/>
                </a:path>
              </a:pathLst>
            </a:custGeom>
            <a:solidFill>
              <a:srgbClr val="FF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89;p65">
              <a:extLst>
                <a:ext uri="{FF2B5EF4-FFF2-40B4-BE49-F238E27FC236}">
                  <a16:creationId xmlns:a16="http://schemas.microsoft.com/office/drawing/2014/main" id="{F2683ACD-BD0F-8A8D-AC9A-695CA02A2C09}"/>
                </a:ext>
              </a:extLst>
            </p:cNvPr>
            <p:cNvSpPr/>
            <p:nvPr/>
          </p:nvSpPr>
          <p:spPr>
            <a:xfrm flipH="1">
              <a:off x="2026438" y="1842714"/>
              <a:ext cx="1024734" cy="1333455"/>
            </a:xfrm>
            <a:custGeom>
              <a:avLst/>
              <a:gdLst/>
              <a:ahLst/>
              <a:cxnLst/>
              <a:rect l="l" t="t" r="r" b="b"/>
              <a:pathLst>
                <a:path w="20792" h="27056" extrusionOk="0">
                  <a:moveTo>
                    <a:pt x="10233" y="1"/>
                  </a:moveTo>
                  <a:cubicBezTo>
                    <a:pt x="9634" y="1"/>
                    <a:pt x="9026" y="70"/>
                    <a:pt x="8420" y="215"/>
                  </a:cubicBezTo>
                  <a:lnTo>
                    <a:pt x="3010" y="1492"/>
                  </a:lnTo>
                  <a:cubicBezTo>
                    <a:pt x="1885" y="1765"/>
                    <a:pt x="882" y="2252"/>
                    <a:pt x="1" y="2920"/>
                  </a:cubicBezTo>
                  <a:cubicBezTo>
                    <a:pt x="122" y="3194"/>
                    <a:pt x="244" y="3468"/>
                    <a:pt x="365" y="3711"/>
                  </a:cubicBezTo>
                  <a:cubicBezTo>
                    <a:pt x="1642" y="6082"/>
                    <a:pt x="4165" y="7662"/>
                    <a:pt x="6840" y="7997"/>
                  </a:cubicBezTo>
                  <a:cubicBezTo>
                    <a:pt x="7233" y="8046"/>
                    <a:pt x="7628" y="8070"/>
                    <a:pt x="8022" y="8070"/>
                  </a:cubicBezTo>
                  <a:cubicBezTo>
                    <a:pt x="10276" y="8070"/>
                    <a:pt x="12505" y="7280"/>
                    <a:pt x="14315" y="5961"/>
                  </a:cubicBezTo>
                  <a:lnTo>
                    <a:pt x="14315" y="5961"/>
                  </a:lnTo>
                  <a:cubicBezTo>
                    <a:pt x="14140" y="6100"/>
                    <a:pt x="15047" y="9335"/>
                    <a:pt x="15138" y="9699"/>
                  </a:cubicBezTo>
                  <a:cubicBezTo>
                    <a:pt x="15381" y="11006"/>
                    <a:pt x="15563" y="12313"/>
                    <a:pt x="15685" y="13620"/>
                  </a:cubicBezTo>
                  <a:cubicBezTo>
                    <a:pt x="15837" y="15747"/>
                    <a:pt x="16019" y="18696"/>
                    <a:pt x="14317" y="20276"/>
                  </a:cubicBezTo>
                  <a:cubicBezTo>
                    <a:pt x="13648" y="20915"/>
                    <a:pt x="12767" y="21219"/>
                    <a:pt x="11885" y="21371"/>
                  </a:cubicBezTo>
                  <a:cubicBezTo>
                    <a:pt x="11612" y="21431"/>
                    <a:pt x="11338" y="21462"/>
                    <a:pt x="11125" y="21644"/>
                  </a:cubicBezTo>
                  <a:cubicBezTo>
                    <a:pt x="10517" y="22070"/>
                    <a:pt x="11217" y="23985"/>
                    <a:pt x="11460" y="24562"/>
                  </a:cubicBezTo>
                  <a:cubicBezTo>
                    <a:pt x="12037" y="25991"/>
                    <a:pt x="12858" y="26933"/>
                    <a:pt x="14469" y="27055"/>
                  </a:cubicBezTo>
                  <a:cubicBezTo>
                    <a:pt x="14478" y="27055"/>
                    <a:pt x="14488" y="27055"/>
                    <a:pt x="14496" y="27055"/>
                  </a:cubicBezTo>
                  <a:cubicBezTo>
                    <a:pt x="14934" y="27055"/>
                    <a:pt x="14419" y="26324"/>
                    <a:pt x="14955" y="26295"/>
                  </a:cubicBezTo>
                  <a:cubicBezTo>
                    <a:pt x="11723" y="24130"/>
                    <a:pt x="12984" y="24076"/>
                    <a:pt x="13120" y="24076"/>
                  </a:cubicBezTo>
                  <a:cubicBezTo>
                    <a:pt x="13127" y="24076"/>
                    <a:pt x="13131" y="24076"/>
                    <a:pt x="13131" y="24076"/>
                  </a:cubicBezTo>
                  <a:lnTo>
                    <a:pt x="13071" y="23681"/>
                  </a:lnTo>
                  <a:lnTo>
                    <a:pt x="13952" y="23468"/>
                  </a:lnTo>
                  <a:cubicBezTo>
                    <a:pt x="18147" y="22465"/>
                    <a:pt x="20791" y="18209"/>
                    <a:pt x="19788" y="13984"/>
                  </a:cubicBezTo>
                  <a:lnTo>
                    <a:pt x="17873" y="6021"/>
                  </a:lnTo>
                  <a:cubicBezTo>
                    <a:pt x="17015" y="2433"/>
                    <a:pt x="13777" y="1"/>
                    <a:pt x="10233" y="1"/>
                  </a:cubicBezTo>
                  <a:close/>
                </a:path>
              </a:pathLst>
            </a:custGeom>
            <a:solidFill>
              <a:srgbClr val="F898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90;p65">
              <a:extLst>
                <a:ext uri="{FF2B5EF4-FFF2-40B4-BE49-F238E27FC236}">
                  <a16:creationId xmlns:a16="http://schemas.microsoft.com/office/drawing/2014/main" id="{7060D902-5464-2C3F-C2E6-CA03ECCC7F99}"/>
                </a:ext>
              </a:extLst>
            </p:cNvPr>
            <p:cNvSpPr/>
            <p:nvPr/>
          </p:nvSpPr>
          <p:spPr>
            <a:xfrm flipH="1">
              <a:off x="1933568" y="3278651"/>
              <a:ext cx="374566" cy="604579"/>
            </a:xfrm>
            <a:custGeom>
              <a:avLst/>
              <a:gdLst/>
              <a:ahLst/>
              <a:cxnLst/>
              <a:rect l="l" t="t" r="r" b="b"/>
              <a:pathLst>
                <a:path w="7600" h="12267" extrusionOk="0">
                  <a:moveTo>
                    <a:pt x="3388" y="0"/>
                  </a:moveTo>
                  <a:cubicBezTo>
                    <a:pt x="1847" y="0"/>
                    <a:pt x="1" y="6035"/>
                    <a:pt x="1" y="6035"/>
                  </a:cubicBezTo>
                  <a:lnTo>
                    <a:pt x="1" y="10807"/>
                  </a:lnTo>
                  <a:cubicBezTo>
                    <a:pt x="426" y="10762"/>
                    <a:pt x="928" y="10727"/>
                    <a:pt x="1468" y="10727"/>
                  </a:cubicBezTo>
                  <a:cubicBezTo>
                    <a:pt x="3090" y="10727"/>
                    <a:pt x="5062" y="11035"/>
                    <a:pt x="6384" y="12266"/>
                  </a:cubicBezTo>
                  <a:cubicBezTo>
                    <a:pt x="7600" y="2084"/>
                    <a:pt x="3618" y="47"/>
                    <a:pt x="3618" y="47"/>
                  </a:cubicBezTo>
                  <a:cubicBezTo>
                    <a:pt x="3542" y="15"/>
                    <a:pt x="3466" y="0"/>
                    <a:pt x="3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291;p65">
              <a:extLst>
                <a:ext uri="{FF2B5EF4-FFF2-40B4-BE49-F238E27FC236}">
                  <a16:creationId xmlns:a16="http://schemas.microsoft.com/office/drawing/2014/main" id="{279E77A9-7593-5200-6BB4-722DFE07B2DF}"/>
                </a:ext>
              </a:extLst>
            </p:cNvPr>
            <p:cNvSpPr/>
            <p:nvPr/>
          </p:nvSpPr>
          <p:spPr>
            <a:xfrm flipH="1">
              <a:off x="2703559" y="2658490"/>
              <a:ext cx="103400" cy="204533"/>
            </a:xfrm>
            <a:custGeom>
              <a:avLst/>
              <a:gdLst/>
              <a:ahLst/>
              <a:cxnLst/>
              <a:rect l="l" t="t" r="r" b="b"/>
              <a:pathLst>
                <a:path w="2098" h="4150" extrusionOk="0">
                  <a:moveTo>
                    <a:pt x="137" y="1"/>
                  </a:moveTo>
                  <a:cubicBezTo>
                    <a:pt x="68" y="1"/>
                    <a:pt x="0" y="46"/>
                    <a:pt x="0" y="138"/>
                  </a:cubicBezTo>
                  <a:lnTo>
                    <a:pt x="0" y="3512"/>
                  </a:lnTo>
                  <a:lnTo>
                    <a:pt x="0" y="3998"/>
                  </a:lnTo>
                  <a:cubicBezTo>
                    <a:pt x="0" y="4059"/>
                    <a:pt x="61" y="4150"/>
                    <a:pt x="122" y="4150"/>
                  </a:cubicBezTo>
                  <a:lnTo>
                    <a:pt x="1915" y="4150"/>
                  </a:lnTo>
                  <a:cubicBezTo>
                    <a:pt x="2097" y="4150"/>
                    <a:pt x="2097" y="3846"/>
                    <a:pt x="1915" y="3846"/>
                  </a:cubicBezTo>
                  <a:lnTo>
                    <a:pt x="274" y="3846"/>
                  </a:lnTo>
                  <a:lnTo>
                    <a:pt x="274" y="624"/>
                  </a:lnTo>
                  <a:lnTo>
                    <a:pt x="274" y="138"/>
                  </a:lnTo>
                  <a:cubicBezTo>
                    <a:pt x="274" y="46"/>
                    <a:pt x="205"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92;p65">
              <a:extLst>
                <a:ext uri="{FF2B5EF4-FFF2-40B4-BE49-F238E27FC236}">
                  <a16:creationId xmlns:a16="http://schemas.microsoft.com/office/drawing/2014/main" id="{3277632D-138B-47F8-358F-8743732430E4}"/>
                </a:ext>
              </a:extLst>
            </p:cNvPr>
            <p:cNvSpPr/>
            <p:nvPr/>
          </p:nvSpPr>
          <p:spPr>
            <a:xfrm flipH="1">
              <a:off x="2463879" y="2648682"/>
              <a:ext cx="49482" cy="87087"/>
            </a:xfrm>
            <a:custGeom>
              <a:avLst/>
              <a:gdLst/>
              <a:ahLst/>
              <a:cxnLst/>
              <a:rect l="l" t="t" r="r" b="b"/>
              <a:pathLst>
                <a:path w="1004" h="1767" extrusionOk="0">
                  <a:moveTo>
                    <a:pt x="486" y="1"/>
                  </a:moveTo>
                  <a:cubicBezTo>
                    <a:pt x="476" y="1"/>
                    <a:pt x="466" y="1"/>
                    <a:pt x="457" y="2"/>
                  </a:cubicBezTo>
                  <a:cubicBezTo>
                    <a:pt x="213" y="2"/>
                    <a:pt x="1" y="397"/>
                    <a:pt x="31" y="914"/>
                  </a:cubicBezTo>
                  <a:cubicBezTo>
                    <a:pt x="31" y="1383"/>
                    <a:pt x="257" y="1767"/>
                    <a:pt x="518" y="1767"/>
                  </a:cubicBezTo>
                  <a:cubicBezTo>
                    <a:pt x="528" y="1767"/>
                    <a:pt x="538" y="1766"/>
                    <a:pt x="548" y="1765"/>
                  </a:cubicBezTo>
                  <a:cubicBezTo>
                    <a:pt x="791" y="1765"/>
                    <a:pt x="1004" y="1370"/>
                    <a:pt x="973" y="853"/>
                  </a:cubicBezTo>
                  <a:cubicBezTo>
                    <a:pt x="944" y="385"/>
                    <a:pt x="745" y="1"/>
                    <a:pt x="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293;p65">
              <a:extLst>
                <a:ext uri="{FF2B5EF4-FFF2-40B4-BE49-F238E27FC236}">
                  <a16:creationId xmlns:a16="http://schemas.microsoft.com/office/drawing/2014/main" id="{A6C4655D-14BB-E72E-B1BF-05B6BE1786F4}"/>
                </a:ext>
              </a:extLst>
            </p:cNvPr>
            <p:cNvSpPr/>
            <p:nvPr/>
          </p:nvSpPr>
          <p:spPr>
            <a:xfrm flipH="1">
              <a:off x="2943286" y="2672635"/>
              <a:ext cx="50961" cy="87136"/>
            </a:xfrm>
            <a:custGeom>
              <a:avLst/>
              <a:gdLst/>
              <a:ahLst/>
              <a:cxnLst/>
              <a:rect l="l" t="t" r="r" b="b"/>
              <a:pathLst>
                <a:path w="1034" h="1768" extrusionOk="0">
                  <a:moveTo>
                    <a:pt x="458" y="1"/>
                  </a:moveTo>
                  <a:cubicBezTo>
                    <a:pt x="447" y="1"/>
                    <a:pt x="437" y="1"/>
                    <a:pt x="426" y="3"/>
                  </a:cubicBezTo>
                  <a:cubicBezTo>
                    <a:pt x="153" y="33"/>
                    <a:pt x="1" y="459"/>
                    <a:pt x="61" y="945"/>
                  </a:cubicBezTo>
                  <a:cubicBezTo>
                    <a:pt x="91" y="1412"/>
                    <a:pt x="344" y="1767"/>
                    <a:pt x="580" y="1767"/>
                  </a:cubicBezTo>
                  <a:cubicBezTo>
                    <a:pt x="589" y="1767"/>
                    <a:pt x="599" y="1767"/>
                    <a:pt x="609" y="1766"/>
                  </a:cubicBezTo>
                  <a:cubicBezTo>
                    <a:pt x="882" y="1735"/>
                    <a:pt x="1034" y="1340"/>
                    <a:pt x="1004" y="823"/>
                  </a:cubicBezTo>
                  <a:cubicBezTo>
                    <a:pt x="945" y="356"/>
                    <a:pt x="718" y="1"/>
                    <a:pt x="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294;p65">
              <a:extLst>
                <a:ext uri="{FF2B5EF4-FFF2-40B4-BE49-F238E27FC236}">
                  <a16:creationId xmlns:a16="http://schemas.microsoft.com/office/drawing/2014/main" id="{791FE9F1-1BB0-29C5-4D63-41CDF3C587FA}"/>
                </a:ext>
              </a:extLst>
            </p:cNvPr>
            <p:cNvSpPr/>
            <p:nvPr/>
          </p:nvSpPr>
          <p:spPr>
            <a:xfrm flipH="1">
              <a:off x="2863890" y="2803094"/>
              <a:ext cx="214242" cy="221733"/>
            </a:xfrm>
            <a:custGeom>
              <a:avLst/>
              <a:gdLst/>
              <a:ahLst/>
              <a:cxnLst/>
              <a:rect l="l" t="t" r="r" b="b"/>
              <a:pathLst>
                <a:path w="4347" h="4499" extrusionOk="0">
                  <a:moveTo>
                    <a:pt x="1733" y="0"/>
                  </a:moveTo>
                  <a:cubicBezTo>
                    <a:pt x="1064" y="0"/>
                    <a:pt x="456" y="243"/>
                    <a:pt x="0" y="669"/>
                  </a:cubicBezTo>
                  <a:cubicBezTo>
                    <a:pt x="700" y="2371"/>
                    <a:pt x="1976" y="3678"/>
                    <a:pt x="3526" y="4499"/>
                  </a:cubicBezTo>
                  <a:cubicBezTo>
                    <a:pt x="4043" y="4012"/>
                    <a:pt x="4347" y="3344"/>
                    <a:pt x="4347" y="2584"/>
                  </a:cubicBezTo>
                  <a:cubicBezTo>
                    <a:pt x="4347" y="1155"/>
                    <a:pt x="3192" y="0"/>
                    <a:pt x="1733"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295;p65">
              <a:extLst>
                <a:ext uri="{FF2B5EF4-FFF2-40B4-BE49-F238E27FC236}">
                  <a16:creationId xmlns:a16="http://schemas.microsoft.com/office/drawing/2014/main" id="{F7B1BBB8-6955-8172-1E3C-04B3CA21A228}"/>
                </a:ext>
              </a:extLst>
            </p:cNvPr>
            <p:cNvSpPr/>
            <p:nvPr/>
          </p:nvSpPr>
          <p:spPr>
            <a:xfrm flipH="1">
              <a:off x="2255650" y="2722167"/>
              <a:ext cx="256183" cy="256233"/>
            </a:xfrm>
            <a:custGeom>
              <a:avLst/>
              <a:gdLst/>
              <a:ahLst/>
              <a:cxnLst/>
              <a:rect l="l" t="t" r="r" b="b"/>
              <a:pathLst>
                <a:path w="5198" h="5199" extrusionOk="0">
                  <a:moveTo>
                    <a:pt x="2584" y="1"/>
                  </a:moveTo>
                  <a:cubicBezTo>
                    <a:pt x="1155" y="1"/>
                    <a:pt x="0" y="1156"/>
                    <a:pt x="0" y="2584"/>
                  </a:cubicBezTo>
                  <a:cubicBezTo>
                    <a:pt x="0" y="4043"/>
                    <a:pt x="1155" y="5198"/>
                    <a:pt x="2584" y="5198"/>
                  </a:cubicBezTo>
                  <a:cubicBezTo>
                    <a:pt x="4043" y="5198"/>
                    <a:pt x="5198" y="4043"/>
                    <a:pt x="5198" y="2584"/>
                  </a:cubicBezTo>
                  <a:cubicBezTo>
                    <a:pt x="5198" y="1156"/>
                    <a:pt x="4043" y="1"/>
                    <a:pt x="2584" y="1"/>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296;p65">
              <a:extLst>
                <a:ext uri="{FF2B5EF4-FFF2-40B4-BE49-F238E27FC236}">
                  <a16:creationId xmlns:a16="http://schemas.microsoft.com/office/drawing/2014/main" id="{C90FE2FA-808B-58D9-9A75-2E2F0C085112}"/>
                </a:ext>
              </a:extLst>
            </p:cNvPr>
            <p:cNvSpPr/>
            <p:nvPr/>
          </p:nvSpPr>
          <p:spPr>
            <a:xfrm flipH="1">
              <a:off x="2536431" y="2814134"/>
              <a:ext cx="170181" cy="127106"/>
            </a:xfrm>
            <a:custGeom>
              <a:avLst/>
              <a:gdLst/>
              <a:ahLst/>
              <a:cxnLst/>
              <a:rect l="l" t="t" r="r" b="b"/>
              <a:pathLst>
                <a:path w="3453" h="2579" extrusionOk="0">
                  <a:moveTo>
                    <a:pt x="3288" y="0"/>
                  </a:moveTo>
                  <a:cubicBezTo>
                    <a:pt x="3230" y="0"/>
                    <a:pt x="3174" y="34"/>
                    <a:pt x="3162" y="110"/>
                  </a:cubicBezTo>
                  <a:cubicBezTo>
                    <a:pt x="3071" y="840"/>
                    <a:pt x="2675" y="1478"/>
                    <a:pt x="2007" y="1873"/>
                  </a:cubicBezTo>
                  <a:cubicBezTo>
                    <a:pt x="1551" y="2117"/>
                    <a:pt x="1034" y="2238"/>
                    <a:pt x="517" y="2299"/>
                  </a:cubicBezTo>
                  <a:lnTo>
                    <a:pt x="183" y="2299"/>
                  </a:lnTo>
                  <a:cubicBezTo>
                    <a:pt x="1" y="2299"/>
                    <a:pt x="1" y="2572"/>
                    <a:pt x="183" y="2572"/>
                  </a:cubicBezTo>
                  <a:cubicBezTo>
                    <a:pt x="252" y="2577"/>
                    <a:pt x="323" y="2579"/>
                    <a:pt x="393" y="2579"/>
                  </a:cubicBezTo>
                  <a:cubicBezTo>
                    <a:pt x="1314" y="2579"/>
                    <a:pt x="2324" y="2212"/>
                    <a:pt x="2888" y="1478"/>
                  </a:cubicBezTo>
                  <a:cubicBezTo>
                    <a:pt x="3192" y="1113"/>
                    <a:pt x="3374" y="658"/>
                    <a:pt x="3435" y="171"/>
                  </a:cubicBezTo>
                  <a:cubicBezTo>
                    <a:pt x="3453" y="65"/>
                    <a:pt x="3368" y="0"/>
                    <a:pt x="3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297;p65">
              <a:extLst>
                <a:ext uri="{FF2B5EF4-FFF2-40B4-BE49-F238E27FC236}">
                  <a16:creationId xmlns:a16="http://schemas.microsoft.com/office/drawing/2014/main" id="{607BD460-4029-697E-68AE-E8A4B6BCA864}"/>
                </a:ext>
              </a:extLst>
            </p:cNvPr>
            <p:cNvSpPr/>
            <p:nvPr/>
          </p:nvSpPr>
          <p:spPr>
            <a:xfrm flipH="1">
              <a:off x="2465360" y="2486483"/>
              <a:ext cx="127402" cy="46969"/>
            </a:xfrm>
            <a:custGeom>
              <a:avLst/>
              <a:gdLst/>
              <a:ahLst/>
              <a:cxnLst/>
              <a:rect l="l" t="t" r="r" b="b"/>
              <a:pathLst>
                <a:path w="2585" h="953" extrusionOk="0">
                  <a:moveTo>
                    <a:pt x="1401" y="0"/>
                  </a:moveTo>
                  <a:cubicBezTo>
                    <a:pt x="1339" y="0"/>
                    <a:pt x="1278" y="4"/>
                    <a:pt x="1216" y="11"/>
                  </a:cubicBezTo>
                  <a:cubicBezTo>
                    <a:pt x="943" y="71"/>
                    <a:pt x="669" y="193"/>
                    <a:pt x="457" y="345"/>
                  </a:cubicBezTo>
                  <a:cubicBezTo>
                    <a:pt x="274" y="527"/>
                    <a:pt x="92" y="710"/>
                    <a:pt x="1" y="953"/>
                  </a:cubicBezTo>
                  <a:cubicBezTo>
                    <a:pt x="426" y="679"/>
                    <a:pt x="821" y="467"/>
                    <a:pt x="1247" y="406"/>
                  </a:cubicBezTo>
                  <a:cubicBezTo>
                    <a:pt x="1328" y="383"/>
                    <a:pt x="1414" y="373"/>
                    <a:pt x="1501" y="373"/>
                  </a:cubicBezTo>
                  <a:cubicBezTo>
                    <a:pt x="1641" y="373"/>
                    <a:pt x="1784" y="399"/>
                    <a:pt x="1916" y="436"/>
                  </a:cubicBezTo>
                  <a:cubicBezTo>
                    <a:pt x="2128" y="497"/>
                    <a:pt x="2341" y="588"/>
                    <a:pt x="2584" y="679"/>
                  </a:cubicBezTo>
                  <a:cubicBezTo>
                    <a:pt x="2432" y="467"/>
                    <a:pt x="2250" y="284"/>
                    <a:pt x="2007" y="163"/>
                  </a:cubicBezTo>
                  <a:cubicBezTo>
                    <a:pt x="1818" y="45"/>
                    <a:pt x="1611" y="0"/>
                    <a:pt x="1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298;p65">
              <a:extLst>
                <a:ext uri="{FF2B5EF4-FFF2-40B4-BE49-F238E27FC236}">
                  <a16:creationId xmlns:a16="http://schemas.microsoft.com/office/drawing/2014/main" id="{C030C277-6A77-F0B6-CCBD-CEC952EC3972}"/>
                </a:ext>
              </a:extLst>
            </p:cNvPr>
            <p:cNvSpPr/>
            <p:nvPr/>
          </p:nvSpPr>
          <p:spPr>
            <a:xfrm flipH="1">
              <a:off x="2934267" y="2541831"/>
              <a:ext cx="86939" cy="48546"/>
            </a:xfrm>
            <a:custGeom>
              <a:avLst/>
              <a:gdLst/>
              <a:ahLst/>
              <a:cxnLst/>
              <a:rect l="l" t="t" r="r" b="b"/>
              <a:pathLst>
                <a:path w="1764" h="985" extrusionOk="0">
                  <a:moveTo>
                    <a:pt x="1015" y="0"/>
                  </a:moveTo>
                  <a:cubicBezTo>
                    <a:pt x="903" y="0"/>
                    <a:pt x="786" y="23"/>
                    <a:pt x="669" y="73"/>
                  </a:cubicBezTo>
                  <a:cubicBezTo>
                    <a:pt x="487" y="134"/>
                    <a:pt x="304" y="286"/>
                    <a:pt x="213" y="438"/>
                  </a:cubicBezTo>
                  <a:cubicBezTo>
                    <a:pt x="92" y="590"/>
                    <a:pt x="0" y="772"/>
                    <a:pt x="0" y="985"/>
                  </a:cubicBezTo>
                  <a:cubicBezTo>
                    <a:pt x="304" y="742"/>
                    <a:pt x="548" y="529"/>
                    <a:pt x="821" y="438"/>
                  </a:cubicBezTo>
                  <a:cubicBezTo>
                    <a:pt x="943" y="377"/>
                    <a:pt x="1064" y="347"/>
                    <a:pt x="1247" y="347"/>
                  </a:cubicBezTo>
                  <a:cubicBezTo>
                    <a:pt x="1399" y="347"/>
                    <a:pt x="1551" y="377"/>
                    <a:pt x="1763" y="407"/>
                  </a:cubicBezTo>
                  <a:cubicBezTo>
                    <a:pt x="1642" y="255"/>
                    <a:pt x="1490" y="103"/>
                    <a:pt x="1277" y="43"/>
                  </a:cubicBezTo>
                  <a:cubicBezTo>
                    <a:pt x="1195" y="15"/>
                    <a:pt x="1107" y="0"/>
                    <a:pt x="1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299;p65">
              <a:extLst>
                <a:ext uri="{FF2B5EF4-FFF2-40B4-BE49-F238E27FC236}">
                  <a16:creationId xmlns:a16="http://schemas.microsoft.com/office/drawing/2014/main" id="{56C1F144-DA03-6CB1-1F12-024054662735}"/>
                </a:ext>
              </a:extLst>
            </p:cNvPr>
            <p:cNvSpPr/>
            <p:nvPr/>
          </p:nvSpPr>
          <p:spPr>
            <a:xfrm flipH="1">
              <a:off x="2059389" y="1568685"/>
              <a:ext cx="101921" cy="221733"/>
            </a:xfrm>
            <a:custGeom>
              <a:avLst/>
              <a:gdLst/>
              <a:ahLst/>
              <a:cxnLst/>
              <a:rect l="l" t="t" r="r" b="b"/>
              <a:pathLst>
                <a:path w="2068" h="4499" extrusionOk="0">
                  <a:moveTo>
                    <a:pt x="1034" y="0"/>
                  </a:moveTo>
                  <a:cubicBezTo>
                    <a:pt x="1" y="0"/>
                    <a:pt x="61" y="4499"/>
                    <a:pt x="61" y="4499"/>
                  </a:cubicBezTo>
                  <a:cubicBezTo>
                    <a:pt x="61" y="4499"/>
                    <a:pt x="2068" y="0"/>
                    <a:pt x="1034" y="0"/>
                  </a:cubicBezTo>
                  <a:close/>
                </a:path>
              </a:pathLst>
            </a:custGeom>
            <a:solidFill>
              <a:srgbClr val="FF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300;p65">
              <a:extLst>
                <a:ext uri="{FF2B5EF4-FFF2-40B4-BE49-F238E27FC236}">
                  <a16:creationId xmlns:a16="http://schemas.microsoft.com/office/drawing/2014/main" id="{CFC5FF33-B237-B1AE-8178-0F1929188F7F}"/>
                </a:ext>
              </a:extLst>
            </p:cNvPr>
            <p:cNvSpPr/>
            <p:nvPr/>
          </p:nvSpPr>
          <p:spPr>
            <a:xfrm flipH="1">
              <a:off x="2146282" y="1554935"/>
              <a:ext cx="148348" cy="211531"/>
            </a:xfrm>
            <a:custGeom>
              <a:avLst/>
              <a:gdLst/>
              <a:ahLst/>
              <a:cxnLst/>
              <a:rect l="l" t="t" r="r" b="b"/>
              <a:pathLst>
                <a:path w="3010" h="4292" extrusionOk="0">
                  <a:moveTo>
                    <a:pt x="1030" y="0"/>
                  </a:moveTo>
                  <a:cubicBezTo>
                    <a:pt x="1011" y="0"/>
                    <a:pt x="992" y="2"/>
                    <a:pt x="973" y="6"/>
                  </a:cubicBezTo>
                  <a:cubicBezTo>
                    <a:pt x="0" y="158"/>
                    <a:pt x="3010" y="4291"/>
                    <a:pt x="3010" y="4291"/>
                  </a:cubicBezTo>
                  <a:cubicBezTo>
                    <a:pt x="3010" y="4291"/>
                    <a:pt x="1959" y="0"/>
                    <a:pt x="1030" y="0"/>
                  </a:cubicBezTo>
                  <a:close/>
                </a:path>
              </a:pathLst>
            </a:custGeom>
            <a:solidFill>
              <a:srgbClr val="FF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301;p65">
              <a:extLst>
                <a:ext uri="{FF2B5EF4-FFF2-40B4-BE49-F238E27FC236}">
                  <a16:creationId xmlns:a16="http://schemas.microsoft.com/office/drawing/2014/main" id="{651BD656-67A6-8B84-5001-4FCCC35900FB}"/>
                </a:ext>
              </a:extLst>
            </p:cNvPr>
            <p:cNvSpPr/>
            <p:nvPr/>
          </p:nvSpPr>
          <p:spPr>
            <a:xfrm flipH="1">
              <a:off x="2517810" y="3719905"/>
              <a:ext cx="531884" cy="650168"/>
            </a:xfrm>
            <a:custGeom>
              <a:avLst/>
              <a:gdLst/>
              <a:ahLst/>
              <a:cxnLst/>
              <a:rect l="l" t="t" r="r" b="b"/>
              <a:pathLst>
                <a:path w="10792" h="13192" extrusionOk="0">
                  <a:moveTo>
                    <a:pt x="10487" y="0"/>
                  </a:moveTo>
                  <a:lnTo>
                    <a:pt x="1" y="2645"/>
                  </a:lnTo>
                  <a:lnTo>
                    <a:pt x="1065" y="13192"/>
                  </a:lnTo>
                  <a:lnTo>
                    <a:pt x="10791" y="9605"/>
                  </a:lnTo>
                  <a:cubicBezTo>
                    <a:pt x="10731" y="9453"/>
                    <a:pt x="10487" y="0"/>
                    <a:pt x="10487" y="0"/>
                  </a:cubicBezTo>
                  <a:close/>
                </a:path>
              </a:pathLst>
            </a:custGeom>
            <a:solidFill>
              <a:srgbClr val="F48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302;p65">
              <a:extLst>
                <a:ext uri="{FF2B5EF4-FFF2-40B4-BE49-F238E27FC236}">
                  <a16:creationId xmlns:a16="http://schemas.microsoft.com/office/drawing/2014/main" id="{A58D4269-E367-C07D-6C3E-8DFDB0E031FD}"/>
                </a:ext>
              </a:extLst>
            </p:cNvPr>
            <p:cNvSpPr/>
            <p:nvPr/>
          </p:nvSpPr>
          <p:spPr>
            <a:xfrm flipH="1">
              <a:off x="2532792" y="3684321"/>
              <a:ext cx="509410" cy="165943"/>
            </a:xfrm>
            <a:custGeom>
              <a:avLst/>
              <a:gdLst/>
              <a:ahLst/>
              <a:cxnLst/>
              <a:rect l="l" t="t" r="r" b="b"/>
              <a:pathLst>
                <a:path w="10336" h="3367" extrusionOk="0">
                  <a:moveTo>
                    <a:pt x="6438" y="1"/>
                  </a:moveTo>
                  <a:cubicBezTo>
                    <a:pt x="2356" y="1"/>
                    <a:pt x="1" y="2485"/>
                    <a:pt x="1" y="2485"/>
                  </a:cubicBezTo>
                  <a:lnTo>
                    <a:pt x="153" y="3367"/>
                  </a:lnTo>
                  <a:cubicBezTo>
                    <a:pt x="153" y="3367"/>
                    <a:pt x="7083" y="1543"/>
                    <a:pt x="10335" y="722"/>
                  </a:cubicBezTo>
                  <a:cubicBezTo>
                    <a:pt x="8906" y="203"/>
                    <a:pt x="7601" y="1"/>
                    <a:pt x="6438"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303;p65">
              <a:extLst>
                <a:ext uri="{FF2B5EF4-FFF2-40B4-BE49-F238E27FC236}">
                  <a16:creationId xmlns:a16="http://schemas.microsoft.com/office/drawing/2014/main" id="{50CFD6CB-F6E2-E301-3261-6E3CCC5A5BC9}"/>
                </a:ext>
              </a:extLst>
            </p:cNvPr>
            <p:cNvSpPr/>
            <p:nvPr/>
          </p:nvSpPr>
          <p:spPr>
            <a:xfrm flipH="1">
              <a:off x="2997211" y="3459233"/>
              <a:ext cx="305616" cy="912364"/>
            </a:xfrm>
            <a:custGeom>
              <a:avLst/>
              <a:gdLst/>
              <a:ahLst/>
              <a:cxnLst/>
              <a:rect l="l" t="t" r="r" b="b"/>
              <a:pathLst>
                <a:path w="6201" h="18512" extrusionOk="0">
                  <a:moveTo>
                    <a:pt x="0" y="0"/>
                  </a:moveTo>
                  <a:lnTo>
                    <a:pt x="2128" y="13952"/>
                  </a:lnTo>
                  <a:lnTo>
                    <a:pt x="6201" y="18511"/>
                  </a:lnTo>
                  <a:lnTo>
                    <a:pt x="5441" y="7934"/>
                  </a:lnTo>
                  <a:lnTo>
                    <a:pt x="4833" y="6900"/>
                  </a:lnTo>
                  <a:lnTo>
                    <a:pt x="0" y="0"/>
                  </a:lnTo>
                  <a:close/>
                </a:path>
              </a:pathLst>
            </a:custGeom>
            <a:solidFill>
              <a:srgbClr val="F48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304;p65">
              <a:extLst>
                <a:ext uri="{FF2B5EF4-FFF2-40B4-BE49-F238E27FC236}">
                  <a16:creationId xmlns:a16="http://schemas.microsoft.com/office/drawing/2014/main" id="{D79BB3E6-3E95-4F29-601E-CA3849BF1640}"/>
                </a:ext>
              </a:extLst>
            </p:cNvPr>
            <p:cNvSpPr/>
            <p:nvPr/>
          </p:nvSpPr>
          <p:spPr>
            <a:xfrm flipH="1">
              <a:off x="3027176" y="3459233"/>
              <a:ext cx="275651" cy="391027"/>
            </a:xfrm>
            <a:custGeom>
              <a:avLst/>
              <a:gdLst/>
              <a:ahLst/>
              <a:cxnLst/>
              <a:rect l="l" t="t" r="r" b="b"/>
              <a:pathLst>
                <a:path w="5593" h="7934" extrusionOk="0">
                  <a:moveTo>
                    <a:pt x="0" y="0"/>
                  </a:moveTo>
                  <a:cubicBezTo>
                    <a:pt x="1" y="1"/>
                    <a:pt x="4012" y="5897"/>
                    <a:pt x="5441" y="7934"/>
                  </a:cubicBezTo>
                  <a:cubicBezTo>
                    <a:pt x="5593" y="3435"/>
                    <a:pt x="1" y="1"/>
                    <a:pt x="0"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305;p65">
              <a:extLst>
                <a:ext uri="{FF2B5EF4-FFF2-40B4-BE49-F238E27FC236}">
                  <a16:creationId xmlns:a16="http://schemas.microsoft.com/office/drawing/2014/main" id="{EC6E0226-79A8-E6CE-FC52-555B0D4CF68C}"/>
                </a:ext>
              </a:extLst>
            </p:cNvPr>
            <p:cNvSpPr/>
            <p:nvPr/>
          </p:nvSpPr>
          <p:spPr>
            <a:xfrm flipH="1">
              <a:off x="3049653" y="3599353"/>
              <a:ext cx="359583" cy="640606"/>
            </a:xfrm>
            <a:custGeom>
              <a:avLst/>
              <a:gdLst/>
              <a:ahLst/>
              <a:cxnLst/>
              <a:rect l="l" t="t" r="r" b="b"/>
              <a:pathLst>
                <a:path w="7296" h="12998" extrusionOk="0">
                  <a:moveTo>
                    <a:pt x="3564" y="1"/>
                  </a:moveTo>
                  <a:cubicBezTo>
                    <a:pt x="3120" y="1"/>
                    <a:pt x="1907" y="214"/>
                    <a:pt x="791" y="2325"/>
                  </a:cubicBezTo>
                  <a:cubicBezTo>
                    <a:pt x="761" y="2355"/>
                    <a:pt x="730" y="2416"/>
                    <a:pt x="730" y="2446"/>
                  </a:cubicBezTo>
                  <a:cubicBezTo>
                    <a:pt x="1" y="3905"/>
                    <a:pt x="1" y="5577"/>
                    <a:pt x="275" y="7127"/>
                  </a:cubicBezTo>
                  <a:cubicBezTo>
                    <a:pt x="487" y="8191"/>
                    <a:pt x="609" y="9285"/>
                    <a:pt x="1156" y="10197"/>
                  </a:cubicBezTo>
                  <a:cubicBezTo>
                    <a:pt x="1794" y="11291"/>
                    <a:pt x="3041" y="11899"/>
                    <a:pt x="4165" y="12386"/>
                  </a:cubicBezTo>
                  <a:cubicBezTo>
                    <a:pt x="4252" y="12415"/>
                    <a:pt x="5780" y="12998"/>
                    <a:pt x="5945" y="12998"/>
                  </a:cubicBezTo>
                  <a:cubicBezTo>
                    <a:pt x="5952" y="12998"/>
                    <a:pt x="5957" y="12996"/>
                    <a:pt x="5959" y="12993"/>
                  </a:cubicBezTo>
                  <a:cubicBezTo>
                    <a:pt x="7296" y="8920"/>
                    <a:pt x="3588" y="5729"/>
                    <a:pt x="3588" y="5729"/>
                  </a:cubicBezTo>
                  <a:lnTo>
                    <a:pt x="4895" y="4787"/>
                  </a:lnTo>
                  <a:cubicBezTo>
                    <a:pt x="5290" y="4513"/>
                    <a:pt x="5381" y="3936"/>
                    <a:pt x="5077" y="3571"/>
                  </a:cubicBezTo>
                  <a:cubicBezTo>
                    <a:pt x="4986" y="3480"/>
                    <a:pt x="4925" y="3388"/>
                    <a:pt x="4834" y="3388"/>
                  </a:cubicBezTo>
                  <a:cubicBezTo>
                    <a:pt x="5266" y="3334"/>
                    <a:pt x="5266" y="2367"/>
                    <a:pt x="4598" y="2367"/>
                  </a:cubicBezTo>
                  <a:cubicBezTo>
                    <a:pt x="4515" y="2367"/>
                    <a:pt x="4422" y="2382"/>
                    <a:pt x="4317" y="2416"/>
                  </a:cubicBezTo>
                  <a:cubicBezTo>
                    <a:pt x="4530" y="1990"/>
                    <a:pt x="4591" y="1352"/>
                    <a:pt x="3740" y="1261"/>
                  </a:cubicBezTo>
                  <a:cubicBezTo>
                    <a:pt x="4408" y="258"/>
                    <a:pt x="3740" y="15"/>
                    <a:pt x="3740" y="15"/>
                  </a:cubicBezTo>
                  <a:cubicBezTo>
                    <a:pt x="3740" y="15"/>
                    <a:pt x="3677" y="1"/>
                    <a:pt x="3564" y="1"/>
                  </a:cubicBezTo>
                  <a:close/>
                </a:path>
              </a:pathLst>
            </a:custGeom>
            <a:solidFill>
              <a:srgbClr val="FF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306;p65">
              <a:extLst>
                <a:ext uri="{FF2B5EF4-FFF2-40B4-BE49-F238E27FC236}">
                  <a16:creationId xmlns:a16="http://schemas.microsoft.com/office/drawing/2014/main" id="{2DA37DF0-BDBE-8419-ED00-26CD11EFBB99}"/>
                </a:ext>
              </a:extLst>
            </p:cNvPr>
            <p:cNvSpPr/>
            <p:nvPr/>
          </p:nvSpPr>
          <p:spPr>
            <a:xfrm flipH="1">
              <a:off x="2997205" y="3799304"/>
              <a:ext cx="71956" cy="572297"/>
            </a:xfrm>
            <a:custGeom>
              <a:avLst/>
              <a:gdLst/>
              <a:ahLst/>
              <a:cxnLst/>
              <a:rect l="l" t="t" r="r" b="b"/>
              <a:pathLst>
                <a:path w="1460" h="11612" extrusionOk="0">
                  <a:moveTo>
                    <a:pt x="1" y="0"/>
                  </a:moveTo>
                  <a:lnTo>
                    <a:pt x="791" y="10851"/>
                  </a:lnTo>
                  <a:lnTo>
                    <a:pt x="1460" y="11611"/>
                  </a:lnTo>
                  <a:lnTo>
                    <a:pt x="700" y="1034"/>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307;p65">
              <a:extLst>
                <a:ext uri="{FF2B5EF4-FFF2-40B4-BE49-F238E27FC236}">
                  <a16:creationId xmlns:a16="http://schemas.microsoft.com/office/drawing/2014/main" id="{C9EF45D5-704D-3D6A-1DA9-099625136C51}"/>
                </a:ext>
              </a:extLst>
            </p:cNvPr>
            <p:cNvSpPr/>
            <p:nvPr/>
          </p:nvSpPr>
          <p:spPr>
            <a:xfrm flipH="1">
              <a:off x="2116337" y="1639076"/>
              <a:ext cx="934838" cy="341406"/>
            </a:xfrm>
            <a:custGeom>
              <a:avLst/>
              <a:gdLst/>
              <a:ahLst/>
              <a:cxnLst/>
              <a:rect l="l" t="t" r="r" b="b"/>
              <a:pathLst>
                <a:path w="18968" h="6610" extrusionOk="0">
                  <a:moveTo>
                    <a:pt x="730" y="1"/>
                  </a:moveTo>
                  <a:cubicBezTo>
                    <a:pt x="426" y="305"/>
                    <a:pt x="244" y="669"/>
                    <a:pt x="153" y="1065"/>
                  </a:cubicBezTo>
                  <a:cubicBezTo>
                    <a:pt x="1" y="1855"/>
                    <a:pt x="213" y="2676"/>
                    <a:pt x="608" y="3375"/>
                  </a:cubicBezTo>
                  <a:cubicBezTo>
                    <a:pt x="1551" y="5077"/>
                    <a:pt x="3405" y="6141"/>
                    <a:pt x="5320" y="6475"/>
                  </a:cubicBezTo>
                  <a:cubicBezTo>
                    <a:pt x="5852" y="6568"/>
                    <a:pt x="6390" y="6609"/>
                    <a:pt x="6928" y="6609"/>
                  </a:cubicBezTo>
                  <a:cubicBezTo>
                    <a:pt x="8324" y="6609"/>
                    <a:pt x="9726" y="6331"/>
                    <a:pt x="11065" y="5958"/>
                  </a:cubicBezTo>
                  <a:cubicBezTo>
                    <a:pt x="12341" y="5563"/>
                    <a:pt x="13557" y="5107"/>
                    <a:pt x="14864" y="4894"/>
                  </a:cubicBezTo>
                  <a:cubicBezTo>
                    <a:pt x="15266" y="4829"/>
                    <a:pt x="15676" y="4792"/>
                    <a:pt x="16086" y="4792"/>
                  </a:cubicBezTo>
                  <a:cubicBezTo>
                    <a:pt x="17008" y="4792"/>
                    <a:pt x="17924" y="4978"/>
                    <a:pt x="18724" y="5442"/>
                  </a:cubicBezTo>
                  <a:cubicBezTo>
                    <a:pt x="18815" y="5502"/>
                    <a:pt x="18876" y="5563"/>
                    <a:pt x="18967" y="5624"/>
                  </a:cubicBezTo>
                  <a:lnTo>
                    <a:pt x="18785" y="4317"/>
                  </a:lnTo>
                  <a:cubicBezTo>
                    <a:pt x="18724" y="3739"/>
                    <a:pt x="18633" y="3162"/>
                    <a:pt x="18542" y="2584"/>
                  </a:cubicBezTo>
                  <a:cubicBezTo>
                    <a:pt x="18451" y="1916"/>
                    <a:pt x="18572" y="1703"/>
                    <a:pt x="17934" y="1612"/>
                  </a:cubicBezTo>
                  <a:cubicBezTo>
                    <a:pt x="17296" y="1520"/>
                    <a:pt x="16627" y="1551"/>
                    <a:pt x="15989" y="1520"/>
                  </a:cubicBezTo>
                  <a:cubicBezTo>
                    <a:pt x="14925" y="1460"/>
                    <a:pt x="13770" y="1520"/>
                    <a:pt x="12706" y="1308"/>
                  </a:cubicBezTo>
                  <a:cubicBezTo>
                    <a:pt x="10122" y="1004"/>
                    <a:pt x="7569" y="548"/>
                    <a:pt x="4985" y="274"/>
                  </a:cubicBezTo>
                  <a:cubicBezTo>
                    <a:pt x="3587" y="122"/>
                    <a:pt x="2159" y="1"/>
                    <a:pt x="730" y="1"/>
                  </a:cubicBezTo>
                  <a:close/>
                </a:path>
              </a:pathLst>
            </a:custGeom>
            <a:solidFill>
              <a:srgbClr val="FF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308;p65">
              <a:extLst>
                <a:ext uri="{FF2B5EF4-FFF2-40B4-BE49-F238E27FC236}">
                  <a16:creationId xmlns:a16="http://schemas.microsoft.com/office/drawing/2014/main" id="{04D4A8C3-6197-CDA1-AE81-A8602184506A}"/>
                </a:ext>
              </a:extLst>
            </p:cNvPr>
            <p:cNvSpPr/>
            <p:nvPr/>
          </p:nvSpPr>
          <p:spPr>
            <a:xfrm flipH="1">
              <a:off x="2033942" y="1639065"/>
              <a:ext cx="1552034" cy="891418"/>
            </a:xfrm>
            <a:custGeom>
              <a:avLst/>
              <a:gdLst/>
              <a:ahLst/>
              <a:cxnLst/>
              <a:rect l="l" t="t" r="r" b="b"/>
              <a:pathLst>
                <a:path w="31491" h="18087" extrusionOk="0">
                  <a:moveTo>
                    <a:pt x="11581" y="1"/>
                  </a:moveTo>
                  <a:cubicBezTo>
                    <a:pt x="10943" y="1"/>
                    <a:pt x="10335" y="1"/>
                    <a:pt x="9697" y="61"/>
                  </a:cubicBezTo>
                  <a:cubicBezTo>
                    <a:pt x="8754" y="122"/>
                    <a:pt x="4256" y="274"/>
                    <a:pt x="4256" y="1642"/>
                  </a:cubicBezTo>
                  <a:cubicBezTo>
                    <a:pt x="4256" y="2514"/>
                    <a:pt x="5310" y="2748"/>
                    <a:pt x="6443" y="2748"/>
                  </a:cubicBezTo>
                  <a:cubicBezTo>
                    <a:pt x="7758" y="2748"/>
                    <a:pt x="9179" y="2432"/>
                    <a:pt x="9180" y="2432"/>
                  </a:cubicBezTo>
                  <a:lnTo>
                    <a:pt x="9180" y="2432"/>
                  </a:lnTo>
                  <a:cubicBezTo>
                    <a:pt x="9179" y="2433"/>
                    <a:pt x="1611" y="4864"/>
                    <a:pt x="2432" y="5958"/>
                  </a:cubicBezTo>
                  <a:cubicBezTo>
                    <a:pt x="2644" y="6252"/>
                    <a:pt x="2984" y="6360"/>
                    <a:pt x="3367" y="6360"/>
                  </a:cubicBezTo>
                  <a:cubicBezTo>
                    <a:pt x="4410" y="6360"/>
                    <a:pt x="5775" y="5564"/>
                    <a:pt x="5775" y="5563"/>
                  </a:cubicBezTo>
                  <a:lnTo>
                    <a:pt x="5775" y="5563"/>
                  </a:lnTo>
                  <a:cubicBezTo>
                    <a:pt x="5774" y="5564"/>
                    <a:pt x="0" y="9849"/>
                    <a:pt x="1338" y="10457"/>
                  </a:cubicBezTo>
                  <a:cubicBezTo>
                    <a:pt x="1460" y="10510"/>
                    <a:pt x="1600" y="10534"/>
                    <a:pt x="1752" y="10534"/>
                  </a:cubicBezTo>
                  <a:cubicBezTo>
                    <a:pt x="3255" y="10534"/>
                    <a:pt x="5988" y="8178"/>
                    <a:pt x="5988" y="8177"/>
                  </a:cubicBezTo>
                  <a:lnTo>
                    <a:pt x="5988" y="8177"/>
                  </a:lnTo>
                  <a:cubicBezTo>
                    <a:pt x="5988" y="8178"/>
                    <a:pt x="2797" y="13466"/>
                    <a:pt x="3678" y="13740"/>
                  </a:cubicBezTo>
                  <a:cubicBezTo>
                    <a:pt x="3704" y="13748"/>
                    <a:pt x="3733" y="13752"/>
                    <a:pt x="3765" y="13752"/>
                  </a:cubicBezTo>
                  <a:cubicBezTo>
                    <a:pt x="4751" y="13752"/>
                    <a:pt x="8176" y="9728"/>
                    <a:pt x="8177" y="9727"/>
                  </a:cubicBezTo>
                  <a:lnTo>
                    <a:pt x="8177" y="9727"/>
                  </a:lnTo>
                  <a:cubicBezTo>
                    <a:pt x="8176" y="9728"/>
                    <a:pt x="5988" y="13800"/>
                    <a:pt x="6900" y="14226"/>
                  </a:cubicBezTo>
                  <a:cubicBezTo>
                    <a:pt x="6931" y="14241"/>
                    <a:pt x="6967" y="14248"/>
                    <a:pt x="7006" y="14248"/>
                  </a:cubicBezTo>
                  <a:cubicBezTo>
                    <a:pt x="8151" y="14248"/>
                    <a:pt x="12554" y="8056"/>
                    <a:pt x="12554" y="8056"/>
                  </a:cubicBezTo>
                  <a:cubicBezTo>
                    <a:pt x="12554" y="8056"/>
                    <a:pt x="15290" y="10933"/>
                    <a:pt x="18559" y="10933"/>
                  </a:cubicBezTo>
                  <a:cubicBezTo>
                    <a:pt x="19001" y="10933"/>
                    <a:pt x="19453" y="10880"/>
                    <a:pt x="19909" y="10761"/>
                  </a:cubicBezTo>
                  <a:cubicBezTo>
                    <a:pt x="23645" y="9812"/>
                    <a:pt x="24691" y="7504"/>
                    <a:pt x="26518" y="7504"/>
                  </a:cubicBezTo>
                  <a:cubicBezTo>
                    <a:pt x="26564" y="7504"/>
                    <a:pt x="26610" y="7505"/>
                    <a:pt x="26657" y="7508"/>
                  </a:cubicBezTo>
                  <a:cubicBezTo>
                    <a:pt x="28572" y="7630"/>
                    <a:pt x="29484" y="18086"/>
                    <a:pt x="29484" y="18086"/>
                  </a:cubicBezTo>
                  <a:lnTo>
                    <a:pt x="31490" y="17600"/>
                  </a:lnTo>
                  <a:cubicBezTo>
                    <a:pt x="30943" y="13618"/>
                    <a:pt x="30396" y="9606"/>
                    <a:pt x="29818" y="5593"/>
                  </a:cubicBezTo>
                  <a:cubicBezTo>
                    <a:pt x="29727" y="5533"/>
                    <a:pt x="29666" y="5472"/>
                    <a:pt x="29575" y="5442"/>
                  </a:cubicBezTo>
                  <a:cubicBezTo>
                    <a:pt x="29180" y="5198"/>
                    <a:pt x="28785" y="5046"/>
                    <a:pt x="28359" y="4955"/>
                  </a:cubicBezTo>
                  <a:cubicBezTo>
                    <a:pt x="27843" y="5046"/>
                    <a:pt x="27326" y="5198"/>
                    <a:pt x="26840" y="5411"/>
                  </a:cubicBezTo>
                  <a:cubicBezTo>
                    <a:pt x="24712" y="6353"/>
                    <a:pt x="23131" y="8329"/>
                    <a:pt x="20943" y="9028"/>
                  </a:cubicBezTo>
                  <a:cubicBezTo>
                    <a:pt x="20542" y="9162"/>
                    <a:pt x="20117" y="9248"/>
                    <a:pt x="19698" y="9248"/>
                  </a:cubicBezTo>
                  <a:cubicBezTo>
                    <a:pt x="19450" y="9248"/>
                    <a:pt x="19204" y="9218"/>
                    <a:pt x="18967" y="9150"/>
                  </a:cubicBezTo>
                  <a:cubicBezTo>
                    <a:pt x="18329" y="8998"/>
                    <a:pt x="17721" y="8572"/>
                    <a:pt x="17447" y="7934"/>
                  </a:cubicBezTo>
                  <a:cubicBezTo>
                    <a:pt x="17295" y="7508"/>
                    <a:pt x="17295" y="7022"/>
                    <a:pt x="17508" y="6597"/>
                  </a:cubicBezTo>
                  <a:cubicBezTo>
                    <a:pt x="17052" y="6597"/>
                    <a:pt x="16596" y="6536"/>
                    <a:pt x="16171" y="6475"/>
                  </a:cubicBezTo>
                  <a:cubicBezTo>
                    <a:pt x="14256" y="6141"/>
                    <a:pt x="12402" y="5077"/>
                    <a:pt x="11459" y="3375"/>
                  </a:cubicBezTo>
                  <a:cubicBezTo>
                    <a:pt x="11064" y="2676"/>
                    <a:pt x="10852" y="1855"/>
                    <a:pt x="11004" y="1065"/>
                  </a:cubicBezTo>
                  <a:cubicBezTo>
                    <a:pt x="11095" y="669"/>
                    <a:pt x="11277" y="305"/>
                    <a:pt x="11581"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309;p65">
              <a:extLst>
                <a:ext uri="{FF2B5EF4-FFF2-40B4-BE49-F238E27FC236}">
                  <a16:creationId xmlns:a16="http://schemas.microsoft.com/office/drawing/2014/main" id="{6AD8C104-5B99-D313-B6AB-4667575F93B9}"/>
                </a:ext>
              </a:extLst>
            </p:cNvPr>
            <p:cNvSpPr/>
            <p:nvPr/>
          </p:nvSpPr>
          <p:spPr>
            <a:xfrm flipH="1">
              <a:off x="2188233" y="1874996"/>
              <a:ext cx="545339" cy="219220"/>
            </a:xfrm>
            <a:custGeom>
              <a:avLst/>
              <a:gdLst/>
              <a:ahLst/>
              <a:cxnLst/>
              <a:rect l="l" t="t" r="r" b="b"/>
              <a:pathLst>
                <a:path w="11065" h="4448" extrusionOk="0">
                  <a:moveTo>
                    <a:pt x="9642" y="0"/>
                  </a:moveTo>
                  <a:cubicBezTo>
                    <a:pt x="9234" y="0"/>
                    <a:pt x="8824" y="38"/>
                    <a:pt x="8420" y="107"/>
                  </a:cubicBezTo>
                  <a:cubicBezTo>
                    <a:pt x="7113" y="320"/>
                    <a:pt x="5897" y="776"/>
                    <a:pt x="4621" y="1141"/>
                  </a:cubicBezTo>
                  <a:cubicBezTo>
                    <a:pt x="3264" y="1545"/>
                    <a:pt x="1853" y="1812"/>
                    <a:pt x="439" y="1812"/>
                  </a:cubicBezTo>
                  <a:cubicBezTo>
                    <a:pt x="364" y="1812"/>
                    <a:pt x="289" y="1811"/>
                    <a:pt x="213" y="1810"/>
                  </a:cubicBezTo>
                  <a:cubicBezTo>
                    <a:pt x="0" y="2205"/>
                    <a:pt x="0" y="2721"/>
                    <a:pt x="152" y="3147"/>
                  </a:cubicBezTo>
                  <a:cubicBezTo>
                    <a:pt x="426" y="3755"/>
                    <a:pt x="1034" y="4211"/>
                    <a:pt x="1672" y="4363"/>
                  </a:cubicBezTo>
                  <a:cubicBezTo>
                    <a:pt x="1913" y="4420"/>
                    <a:pt x="2163" y="4447"/>
                    <a:pt x="2415" y="4447"/>
                  </a:cubicBezTo>
                  <a:cubicBezTo>
                    <a:pt x="2830" y="4447"/>
                    <a:pt x="3251" y="4374"/>
                    <a:pt x="3648" y="4241"/>
                  </a:cubicBezTo>
                  <a:cubicBezTo>
                    <a:pt x="5836" y="3542"/>
                    <a:pt x="7417" y="1566"/>
                    <a:pt x="9545" y="655"/>
                  </a:cubicBezTo>
                  <a:cubicBezTo>
                    <a:pt x="10031" y="442"/>
                    <a:pt x="10548" y="290"/>
                    <a:pt x="11064" y="168"/>
                  </a:cubicBezTo>
                  <a:cubicBezTo>
                    <a:pt x="10603" y="53"/>
                    <a:pt x="10124" y="0"/>
                    <a:pt x="9642" y="0"/>
                  </a:cubicBezTo>
                  <a:close/>
                </a:path>
              </a:pathLst>
            </a:custGeom>
            <a:solidFill>
              <a:srgbClr val="FF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310;p65">
              <a:extLst>
                <a:ext uri="{FF2B5EF4-FFF2-40B4-BE49-F238E27FC236}">
                  <a16:creationId xmlns:a16="http://schemas.microsoft.com/office/drawing/2014/main" id="{34FCAB65-5289-9D86-C60E-EA73C1078CC9}"/>
                </a:ext>
              </a:extLst>
            </p:cNvPr>
            <p:cNvSpPr/>
            <p:nvPr/>
          </p:nvSpPr>
          <p:spPr>
            <a:xfrm flipH="1">
              <a:off x="1866537" y="2424038"/>
              <a:ext cx="323211" cy="289944"/>
            </a:xfrm>
            <a:custGeom>
              <a:avLst/>
              <a:gdLst/>
              <a:ahLst/>
              <a:cxnLst/>
              <a:rect l="l" t="t" r="r" b="b"/>
              <a:pathLst>
                <a:path w="6558" h="5883" extrusionOk="0">
                  <a:moveTo>
                    <a:pt x="2689" y="1"/>
                  </a:moveTo>
                  <a:cubicBezTo>
                    <a:pt x="1162" y="1"/>
                    <a:pt x="182" y="1855"/>
                    <a:pt x="182" y="1855"/>
                  </a:cubicBezTo>
                  <a:cubicBezTo>
                    <a:pt x="182" y="1855"/>
                    <a:pt x="0" y="3831"/>
                    <a:pt x="942" y="5867"/>
                  </a:cubicBezTo>
                  <a:cubicBezTo>
                    <a:pt x="1078" y="5878"/>
                    <a:pt x="1211" y="5883"/>
                    <a:pt x="1341" y="5883"/>
                  </a:cubicBezTo>
                  <a:cubicBezTo>
                    <a:pt x="5064" y="5883"/>
                    <a:pt x="6557" y="1802"/>
                    <a:pt x="3708" y="275"/>
                  </a:cubicBezTo>
                  <a:cubicBezTo>
                    <a:pt x="3347" y="81"/>
                    <a:pt x="3006" y="1"/>
                    <a:pt x="2689" y="1"/>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311;p65">
              <a:extLst>
                <a:ext uri="{FF2B5EF4-FFF2-40B4-BE49-F238E27FC236}">
                  <a16:creationId xmlns:a16="http://schemas.microsoft.com/office/drawing/2014/main" id="{5A537D0D-5002-99D5-EA26-CECBF9445DB2}"/>
                </a:ext>
              </a:extLst>
            </p:cNvPr>
            <p:cNvSpPr/>
            <p:nvPr/>
          </p:nvSpPr>
          <p:spPr>
            <a:xfrm flipH="1">
              <a:off x="2004435" y="2485349"/>
              <a:ext cx="102956" cy="186692"/>
            </a:xfrm>
            <a:custGeom>
              <a:avLst/>
              <a:gdLst/>
              <a:ahLst/>
              <a:cxnLst/>
              <a:rect l="l" t="t" r="r" b="b"/>
              <a:pathLst>
                <a:path w="2089" h="3788" extrusionOk="0">
                  <a:moveTo>
                    <a:pt x="1853" y="1"/>
                  </a:moveTo>
                  <a:cubicBezTo>
                    <a:pt x="1843" y="1"/>
                    <a:pt x="1834" y="2"/>
                    <a:pt x="1825" y="3"/>
                  </a:cubicBezTo>
                  <a:cubicBezTo>
                    <a:pt x="396" y="246"/>
                    <a:pt x="31" y="1857"/>
                    <a:pt x="1" y="3104"/>
                  </a:cubicBezTo>
                  <a:cubicBezTo>
                    <a:pt x="1" y="3286"/>
                    <a:pt x="31" y="3468"/>
                    <a:pt x="31" y="3651"/>
                  </a:cubicBezTo>
                  <a:cubicBezTo>
                    <a:pt x="31" y="3742"/>
                    <a:pt x="100" y="3787"/>
                    <a:pt x="168" y="3787"/>
                  </a:cubicBezTo>
                  <a:cubicBezTo>
                    <a:pt x="236" y="3787"/>
                    <a:pt x="305" y="3742"/>
                    <a:pt x="305" y="3651"/>
                  </a:cubicBezTo>
                  <a:cubicBezTo>
                    <a:pt x="305" y="2708"/>
                    <a:pt x="274" y="1553"/>
                    <a:pt x="943" y="793"/>
                  </a:cubicBezTo>
                  <a:cubicBezTo>
                    <a:pt x="1186" y="520"/>
                    <a:pt x="1521" y="338"/>
                    <a:pt x="1916" y="277"/>
                  </a:cubicBezTo>
                  <a:cubicBezTo>
                    <a:pt x="2089" y="248"/>
                    <a:pt x="2016" y="1"/>
                    <a:pt x="1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312;p65">
              <a:extLst>
                <a:ext uri="{FF2B5EF4-FFF2-40B4-BE49-F238E27FC236}">
                  <a16:creationId xmlns:a16="http://schemas.microsoft.com/office/drawing/2014/main" id="{48FE6239-FA73-408C-0811-CD265E3A0C38}"/>
                </a:ext>
              </a:extLst>
            </p:cNvPr>
            <p:cNvSpPr/>
            <p:nvPr/>
          </p:nvSpPr>
          <p:spPr>
            <a:xfrm flipH="1">
              <a:off x="1967274" y="2554103"/>
              <a:ext cx="137456" cy="43272"/>
            </a:xfrm>
            <a:custGeom>
              <a:avLst/>
              <a:gdLst/>
              <a:ahLst/>
              <a:cxnLst/>
              <a:rect l="l" t="t" r="r" b="b"/>
              <a:pathLst>
                <a:path w="2789" h="878" extrusionOk="0">
                  <a:moveTo>
                    <a:pt x="1873" y="1"/>
                  </a:moveTo>
                  <a:cubicBezTo>
                    <a:pt x="1548" y="1"/>
                    <a:pt x="1220" y="72"/>
                    <a:pt x="920" y="189"/>
                  </a:cubicBezTo>
                  <a:cubicBezTo>
                    <a:pt x="646" y="280"/>
                    <a:pt x="372" y="402"/>
                    <a:pt x="129" y="584"/>
                  </a:cubicBezTo>
                  <a:cubicBezTo>
                    <a:pt x="0" y="687"/>
                    <a:pt x="90" y="877"/>
                    <a:pt x="213" y="877"/>
                  </a:cubicBezTo>
                  <a:cubicBezTo>
                    <a:pt x="235" y="877"/>
                    <a:pt x="258" y="871"/>
                    <a:pt x="281" y="857"/>
                  </a:cubicBezTo>
                  <a:cubicBezTo>
                    <a:pt x="726" y="519"/>
                    <a:pt x="1289" y="298"/>
                    <a:pt x="1846" y="298"/>
                  </a:cubicBezTo>
                  <a:cubicBezTo>
                    <a:pt x="2089" y="298"/>
                    <a:pt x="2330" y="340"/>
                    <a:pt x="2561" y="432"/>
                  </a:cubicBezTo>
                  <a:cubicBezTo>
                    <a:pt x="2579" y="438"/>
                    <a:pt x="2596" y="441"/>
                    <a:pt x="2611" y="441"/>
                  </a:cubicBezTo>
                  <a:cubicBezTo>
                    <a:pt x="2753" y="441"/>
                    <a:pt x="2789" y="213"/>
                    <a:pt x="2652" y="158"/>
                  </a:cubicBezTo>
                  <a:cubicBezTo>
                    <a:pt x="2405" y="49"/>
                    <a:pt x="2140" y="1"/>
                    <a:pt x="18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313;p65">
              <a:extLst>
                <a:ext uri="{FF2B5EF4-FFF2-40B4-BE49-F238E27FC236}">
                  <a16:creationId xmlns:a16="http://schemas.microsoft.com/office/drawing/2014/main" id="{46A6152F-0B7E-4F9E-874D-21FB243E07ED}"/>
                </a:ext>
              </a:extLst>
            </p:cNvPr>
            <p:cNvSpPr/>
            <p:nvPr/>
          </p:nvSpPr>
          <p:spPr>
            <a:xfrm flipH="1">
              <a:off x="2543289" y="3758841"/>
              <a:ext cx="453964" cy="572297"/>
            </a:xfrm>
            <a:custGeom>
              <a:avLst/>
              <a:gdLst/>
              <a:ahLst/>
              <a:cxnLst/>
              <a:rect l="l" t="t" r="r" b="b"/>
              <a:pathLst>
                <a:path w="9211" h="11612" extrusionOk="0">
                  <a:moveTo>
                    <a:pt x="8846" y="0"/>
                  </a:moveTo>
                  <a:lnTo>
                    <a:pt x="1" y="2371"/>
                  </a:lnTo>
                  <a:lnTo>
                    <a:pt x="548" y="11612"/>
                  </a:lnTo>
                  <a:lnTo>
                    <a:pt x="9211" y="8815"/>
                  </a:lnTo>
                  <a:lnTo>
                    <a:pt x="88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314;p65">
              <a:extLst>
                <a:ext uri="{FF2B5EF4-FFF2-40B4-BE49-F238E27FC236}">
                  <a16:creationId xmlns:a16="http://schemas.microsoft.com/office/drawing/2014/main" id="{E0200572-7A7C-E20D-FB9B-625D07D92774}"/>
                </a:ext>
              </a:extLst>
            </p:cNvPr>
            <p:cNvSpPr/>
            <p:nvPr/>
          </p:nvSpPr>
          <p:spPr>
            <a:xfrm flipH="1">
              <a:off x="2495333" y="3892159"/>
              <a:ext cx="443466" cy="471953"/>
            </a:xfrm>
            <a:custGeom>
              <a:avLst/>
              <a:gdLst/>
              <a:ahLst/>
              <a:cxnLst/>
              <a:rect l="l" t="t" r="r" b="b"/>
              <a:pathLst>
                <a:path w="8998" h="9576" extrusionOk="0">
                  <a:moveTo>
                    <a:pt x="5988" y="1"/>
                  </a:moveTo>
                  <a:cubicBezTo>
                    <a:pt x="5289" y="1"/>
                    <a:pt x="5988" y="3192"/>
                    <a:pt x="5988" y="3192"/>
                  </a:cubicBezTo>
                  <a:cubicBezTo>
                    <a:pt x="5988" y="3192"/>
                    <a:pt x="2385" y="1764"/>
                    <a:pt x="982" y="1764"/>
                  </a:cubicBezTo>
                  <a:cubicBezTo>
                    <a:pt x="710" y="1764"/>
                    <a:pt x="520" y="1818"/>
                    <a:pt x="456" y="1946"/>
                  </a:cubicBezTo>
                  <a:cubicBezTo>
                    <a:pt x="183" y="2493"/>
                    <a:pt x="2584" y="4074"/>
                    <a:pt x="2584" y="4074"/>
                  </a:cubicBezTo>
                  <a:lnTo>
                    <a:pt x="730" y="3952"/>
                  </a:lnTo>
                  <a:cubicBezTo>
                    <a:pt x="213" y="4043"/>
                    <a:pt x="0" y="4621"/>
                    <a:pt x="395" y="5046"/>
                  </a:cubicBezTo>
                  <a:cubicBezTo>
                    <a:pt x="183" y="5441"/>
                    <a:pt x="152" y="5928"/>
                    <a:pt x="395" y="6384"/>
                  </a:cubicBezTo>
                  <a:cubicBezTo>
                    <a:pt x="1003" y="7630"/>
                    <a:pt x="2310" y="9089"/>
                    <a:pt x="4833" y="9575"/>
                  </a:cubicBezTo>
                  <a:cubicBezTo>
                    <a:pt x="8997" y="9575"/>
                    <a:pt x="7751" y="3435"/>
                    <a:pt x="7751" y="3435"/>
                  </a:cubicBezTo>
                  <a:cubicBezTo>
                    <a:pt x="7751" y="3435"/>
                    <a:pt x="6687" y="1"/>
                    <a:pt x="5988" y="1"/>
                  </a:cubicBezTo>
                  <a:close/>
                </a:path>
              </a:pathLst>
            </a:custGeom>
            <a:solidFill>
              <a:srgbClr val="FF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315;p65">
              <a:extLst>
                <a:ext uri="{FF2B5EF4-FFF2-40B4-BE49-F238E27FC236}">
                  <a16:creationId xmlns:a16="http://schemas.microsoft.com/office/drawing/2014/main" id="{05AD9EEE-24BE-3ADA-ECED-DE0F85FF07F3}"/>
                </a:ext>
              </a:extLst>
            </p:cNvPr>
            <p:cNvSpPr/>
            <p:nvPr/>
          </p:nvSpPr>
          <p:spPr>
            <a:xfrm flipH="1">
              <a:off x="1991980" y="3807338"/>
              <a:ext cx="708620" cy="557265"/>
            </a:xfrm>
            <a:custGeom>
              <a:avLst/>
              <a:gdLst/>
              <a:ahLst/>
              <a:cxnLst/>
              <a:rect l="l" t="t" r="r" b="b"/>
              <a:pathLst>
                <a:path w="14378" h="11307" extrusionOk="0">
                  <a:moveTo>
                    <a:pt x="9445" y="0"/>
                  </a:moveTo>
                  <a:cubicBezTo>
                    <a:pt x="8902" y="0"/>
                    <a:pt x="8397" y="35"/>
                    <a:pt x="7964" y="80"/>
                  </a:cubicBezTo>
                  <a:lnTo>
                    <a:pt x="7964" y="1387"/>
                  </a:lnTo>
                  <a:lnTo>
                    <a:pt x="2918" y="5156"/>
                  </a:lnTo>
                  <a:lnTo>
                    <a:pt x="0" y="11296"/>
                  </a:lnTo>
                  <a:cubicBezTo>
                    <a:pt x="0" y="11296"/>
                    <a:pt x="149" y="11307"/>
                    <a:pt x="422" y="11307"/>
                  </a:cubicBezTo>
                  <a:cubicBezTo>
                    <a:pt x="2140" y="11307"/>
                    <a:pt x="8763" y="10899"/>
                    <a:pt x="13800" y="4944"/>
                  </a:cubicBezTo>
                  <a:cubicBezTo>
                    <a:pt x="14043" y="3728"/>
                    <a:pt x="14225" y="2603"/>
                    <a:pt x="14377" y="1539"/>
                  </a:cubicBezTo>
                  <a:cubicBezTo>
                    <a:pt x="13032" y="308"/>
                    <a:pt x="11072" y="0"/>
                    <a:pt x="9445" y="0"/>
                  </a:cubicBezTo>
                  <a:close/>
                </a:path>
              </a:pathLst>
            </a:custGeom>
            <a:solidFill>
              <a:srgbClr val="FF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316;p65">
              <a:extLst>
                <a:ext uri="{FF2B5EF4-FFF2-40B4-BE49-F238E27FC236}">
                  <a16:creationId xmlns:a16="http://schemas.microsoft.com/office/drawing/2014/main" id="{5B87004F-163D-0F11-21E7-70A0B6996F57}"/>
                </a:ext>
              </a:extLst>
            </p:cNvPr>
            <p:cNvSpPr/>
            <p:nvPr/>
          </p:nvSpPr>
          <p:spPr>
            <a:xfrm flipH="1">
              <a:off x="1991980" y="3841246"/>
              <a:ext cx="714633" cy="523210"/>
            </a:xfrm>
            <a:custGeom>
              <a:avLst/>
              <a:gdLst/>
              <a:ahLst/>
              <a:cxnLst/>
              <a:rect l="l" t="t" r="r" b="b"/>
              <a:pathLst>
                <a:path w="14500" h="10616" extrusionOk="0">
                  <a:moveTo>
                    <a:pt x="13162" y="0"/>
                  </a:moveTo>
                  <a:lnTo>
                    <a:pt x="13162" y="0"/>
                  </a:lnTo>
                  <a:cubicBezTo>
                    <a:pt x="13375" y="6566"/>
                    <a:pt x="1" y="10578"/>
                    <a:pt x="1" y="10578"/>
                  </a:cubicBezTo>
                  <a:cubicBezTo>
                    <a:pt x="350" y="10603"/>
                    <a:pt x="696" y="10616"/>
                    <a:pt x="1036" y="10616"/>
                  </a:cubicBezTo>
                  <a:cubicBezTo>
                    <a:pt x="8789" y="10616"/>
                    <a:pt x="13922" y="4256"/>
                    <a:pt x="13922" y="4256"/>
                  </a:cubicBezTo>
                  <a:cubicBezTo>
                    <a:pt x="13922" y="4256"/>
                    <a:pt x="14378" y="1794"/>
                    <a:pt x="14499" y="851"/>
                  </a:cubicBezTo>
                  <a:cubicBezTo>
                    <a:pt x="13983" y="335"/>
                    <a:pt x="13162" y="0"/>
                    <a:pt x="13162" y="0"/>
                  </a:cubicBezTo>
                  <a:close/>
                </a:path>
              </a:pathLst>
            </a:custGeom>
            <a:solidFill>
              <a:srgbClr val="F898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317;p65">
              <a:extLst>
                <a:ext uri="{FF2B5EF4-FFF2-40B4-BE49-F238E27FC236}">
                  <a16:creationId xmlns:a16="http://schemas.microsoft.com/office/drawing/2014/main" id="{2933D747-2B12-A75A-8E10-AD1C7B45D3F7}"/>
                </a:ext>
              </a:extLst>
            </p:cNvPr>
            <p:cNvSpPr/>
            <p:nvPr/>
          </p:nvSpPr>
          <p:spPr>
            <a:xfrm flipH="1">
              <a:off x="2788973" y="4146817"/>
              <a:ext cx="133365" cy="59980"/>
            </a:xfrm>
            <a:custGeom>
              <a:avLst/>
              <a:gdLst/>
              <a:ahLst/>
              <a:cxnLst/>
              <a:rect l="l" t="t" r="r" b="b"/>
              <a:pathLst>
                <a:path w="2706" h="1217" extrusionOk="0">
                  <a:moveTo>
                    <a:pt x="1" y="1"/>
                  </a:moveTo>
                  <a:cubicBezTo>
                    <a:pt x="1" y="1"/>
                    <a:pt x="1247" y="822"/>
                    <a:pt x="2706" y="1217"/>
                  </a:cubicBezTo>
                  <a:lnTo>
                    <a:pt x="1" y="1"/>
                  </a:lnTo>
                  <a:close/>
                </a:path>
              </a:pathLst>
            </a:custGeom>
            <a:solidFill>
              <a:srgbClr val="F898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318;p65">
              <a:extLst>
                <a:ext uri="{FF2B5EF4-FFF2-40B4-BE49-F238E27FC236}">
                  <a16:creationId xmlns:a16="http://schemas.microsoft.com/office/drawing/2014/main" id="{F542EAD5-26EE-C93A-408A-4D644604985F}"/>
                </a:ext>
              </a:extLst>
            </p:cNvPr>
            <p:cNvSpPr/>
            <p:nvPr/>
          </p:nvSpPr>
          <p:spPr>
            <a:xfrm flipH="1">
              <a:off x="2607705" y="3697431"/>
              <a:ext cx="417986" cy="127352"/>
            </a:xfrm>
            <a:custGeom>
              <a:avLst/>
              <a:gdLst/>
              <a:ahLst/>
              <a:cxnLst/>
              <a:rect l="l" t="t" r="r" b="b"/>
              <a:pathLst>
                <a:path w="8481" h="2584" extrusionOk="0">
                  <a:moveTo>
                    <a:pt x="8481" y="0"/>
                  </a:moveTo>
                  <a:lnTo>
                    <a:pt x="8481" y="0"/>
                  </a:lnTo>
                  <a:cubicBezTo>
                    <a:pt x="7052" y="365"/>
                    <a:pt x="5623" y="791"/>
                    <a:pt x="4195" y="1216"/>
                  </a:cubicBezTo>
                  <a:cubicBezTo>
                    <a:pt x="2797" y="1642"/>
                    <a:pt x="1368" y="2098"/>
                    <a:pt x="0" y="2584"/>
                  </a:cubicBezTo>
                  <a:cubicBezTo>
                    <a:pt x="1429" y="2219"/>
                    <a:pt x="2857" y="1824"/>
                    <a:pt x="4256" y="1398"/>
                  </a:cubicBezTo>
                  <a:cubicBezTo>
                    <a:pt x="5684" y="942"/>
                    <a:pt x="7082" y="517"/>
                    <a:pt x="84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319;p65">
              <a:extLst>
                <a:ext uri="{FF2B5EF4-FFF2-40B4-BE49-F238E27FC236}">
                  <a16:creationId xmlns:a16="http://schemas.microsoft.com/office/drawing/2014/main" id="{0F87BF0B-C138-216C-6D3E-A3A7407FEBD4}"/>
                </a:ext>
              </a:extLst>
            </p:cNvPr>
            <p:cNvSpPr/>
            <p:nvPr/>
          </p:nvSpPr>
          <p:spPr>
            <a:xfrm flipH="1">
              <a:off x="2616674" y="3712414"/>
              <a:ext cx="385064" cy="121389"/>
            </a:xfrm>
            <a:custGeom>
              <a:avLst/>
              <a:gdLst/>
              <a:ahLst/>
              <a:cxnLst/>
              <a:rect l="l" t="t" r="r" b="b"/>
              <a:pathLst>
                <a:path w="7813" h="2463" extrusionOk="0">
                  <a:moveTo>
                    <a:pt x="7812" y="0"/>
                  </a:moveTo>
                  <a:cubicBezTo>
                    <a:pt x="6475" y="335"/>
                    <a:pt x="5168" y="760"/>
                    <a:pt x="3861" y="1155"/>
                  </a:cubicBezTo>
                  <a:cubicBezTo>
                    <a:pt x="2584" y="1550"/>
                    <a:pt x="1277" y="1976"/>
                    <a:pt x="1" y="2462"/>
                  </a:cubicBezTo>
                  <a:cubicBezTo>
                    <a:pt x="1308" y="2128"/>
                    <a:pt x="2615" y="1733"/>
                    <a:pt x="3922" y="1338"/>
                  </a:cubicBezTo>
                  <a:cubicBezTo>
                    <a:pt x="5229" y="912"/>
                    <a:pt x="6536" y="487"/>
                    <a:pt x="78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320;p65">
              <a:extLst>
                <a:ext uri="{FF2B5EF4-FFF2-40B4-BE49-F238E27FC236}">
                  <a16:creationId xmlns:a16="http://schemas.microsoft.com/office/drawing/2014/main" id="{DABB8160-1E29-A24C-ECDC-72A3A670E7DE}"/>
                </a:ext>
              </a:extLst>
            </p:cNvPr>
            <p:cNvSpPr/>
            <p:nvPr/>
          </p:nvSpPr>
          <p:spPr>
            <a:xfrm flipH="1">
              <a:off x="2300593" y="3579835"/>
              <a:ext cx="15032" cy="302659"/>
            </a:xfrm>
            <a:custGeom>
              <a:avLst/>
              <a:gdLst/>
              <a:ahLst/>
              <a:cxnLst/>
              <a:rect l="l" t="t" r="r" b="b"/>
              <a:pathLst>
                <a:path w="305" h="6141" extrusionOk="0">
                  <a:moveTo>
                    <a:pt x="153" y="0"/>
                  </a:moveTo>
                  <a:cubicBezTo>
                    <a:pt x="77" y="0"/>
                    <a:pt x="1" y="46"/>
                    <a:pt x="1" y="137"/>
                  </a:cubicBezTo>
                  <a:lnTo>
                    <a:pt x="1" y="5274"/>
                  </a:lnTo>
                  <a:lnTo>
                    <a:pt x="1" y="6003"/>
                  </a:lnTo>
                  <a:cubicBezTo>
                    <a:pt x="1" y="6094"/>
                    <a:pt x="77" y="6140"/>
                    <a:pt x="153" y="6140"/>
                  </a:cubicBezTo>
                  <a:cubicBezTo>
                    <a:pt x="229" y="6140"/>
                    <a:pt x="305" y="6094"/>
                    <a:pt x="305" y="6003"/>
                  </a:cubicBezTo>
                  <a:lnTo>
                    <a:pt x="305" y="866"/>
                  </a:lnTo>
                  <a:lnTo>
                    <a:pt x="305" y="137"/>
                  </a:lnTo>
                  <a:cubicBezTo>
                    <a:pt x="305" y="46"/>
                    <a:pt x="229" y="0"/>
                    <a:pt x="1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321;p65">
              <a:extLst>
                <a:ext uri="{FF2B5EF4-FFF2-40B4-BE49-F238E27FC236}">
                  <a16:creationId xmlns:a16="http://schemas.microsoft.com/office/drawing/2014/main" id="{4194D4AA-2EFE-48EE-1F61-76E9FCA81EFD}"/>
                </a:ext>
              </a:extLst>
            </p:cNvPr>
            <p:cNvSpPr/>
            <p:nvPr/>
          </p:nvSpPr>
          <p:spPr>
            <a:xfrm flipH="1">
              <a:off x="3224908" y="3661452"/>
              <a:ext cx="77920" cy="62986"/>
            </a:xfrm>
            <a:custGeom>
              <a:avLst/>
              <a:gdLst/>
              <a:ahLst/>
              <a:cxnLst/>
              <a:rect l="l" t="t" r="r" b="b"/>
              <a:pathLst>
                <a:path w="1581" h="1278" extrusionOk="0">
                  <a:moveTo>
                    <a:pt x="1581" y="1"/>
                  </a:moveTo>
                  <a:cubicBezTo>
                    <a:pt x="1580" y="1"/>
                    <a:pt x="456" y="274"/>
                    <a:pt x="0" y="1277"/>
                  </a:cubicBezTo>
                  <a:lnTo>
                    <a:pt x="1581" y="1"/>
                  </a:ln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322;p65">
              <a:extLst>
                <a:ext uri="{FF2B5EF4-FFF2-40B4-BE49-F238E27FC236}">
                  <a16:creationId xmlns:a16="http://schemas.microsoft.com/office/drawing/2014/main" id="{C07B4AE5-E4C0-D54D-0BF7-646186448A89}"/>
                </a:ext>
              </a:extLst>
            </p:cNvPr>
            <p:cNvSpPr/>
            <p:nvPr/>
          </p:nvSpPr>
          <p:spPr>
            <a:xfrm flipH="1">
              <a:off x="3196420" y="3718377"/>
              <a:ext cx="67471" cy="49482"/>
            </a:xfrm>
            <a:custGeom>
              <a:avLst/>
              <a:gdLst/>
              <a:ahLst/>
              <a:cxnLst/>
              <a:rect l="l" t="t" r="r" b="b"/>
              <a:pathLst>
                <a:path w="1369" h="1004" extrusionOk="0">
                  <a:moveTo>
                    <a:pt x="1368" y="1"/>
                  </a:moveTo>
                  <a:lnTo>
                    <a:pt x="1368" y="1"/>
                  </a:lnTo>
                  <a:cubicBezTo>
                    <a:pt x="1368" y="1"/>
                    <a:pt x="517" y="335"/>
                    <a:pt x="0" y="1004"/>
                  </a:cubicBezTo>
                  <a:lnTo>
                    <a:pt x="1368" y="1"/>
                  </a:ln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323;p65">
              <a:extLst>
                <a:ext uri="{FF2B5EF4-FFF2-40B4-BE49-F238E27FC236}">
                  <a16:creationId xmlns:a16="http://schemas.microsoft.com/office/drawing/2014/main" id="{57364172-D13E-063E-DB06-FEE8B544A16E}"/>
                </a:ext>
              </a:extLst>
            </p:cNvPr>
            <p:cNvSpPr/>
            <p:nvPr/>
          </p:nvSpPr>
          <p:spPr>
            <a:xfrm flipH="1">
              <a:off x="3170988" y="3767811"/>
              <a:ext cx="58452" cy="36027"/>
            </a:xfrm>
            <a:custGeom>
              <a:avLst/>
              <a:gdLst/>
              <a:ahLst/>
              <a:cxnLst/>
              <a:rect l="l" t="t" r="r" b="b"/>
              <a:pathLst>
                <a:path w="1186" h="731" extrusionOk="0">
                  <a:moveTo>
                    <a:pt x="1186" y="1"/>
                  </a:moveTo>
                  <a:lnTo>
                    <a:pt x="1186" y="1"/>
                  </a:lnTo>
                  <a:cubicBezTo>
                    <a:pt x="1186" y="1"/>
                    <a:pt x="456" y="214"/>
                    <a:pt x="0" y="730"/>
                  </a:cubicBezTo>
                  <a:lnTo>
                    <a:pt x="1186" y="1"/>
                  </a:ln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324;p65">
              <a:extLst>
                <a:ext uri="{FF2B5EF4-FFF2-40B4-BE49-F238E27FC236}">
                  <a16:creationId xmlns:a16="http://schemas.microsoft.com/office/drawing/2014/main" id="{69342385-EB0B-9607-98DC-23BCE4BF8A70}"/>
                </a:ext>
              </a:extLst>
            </p:cNvPr>
            <p:cNvSpPr/>
            <p:nvPr/>
          </p:nvSpPr>
          <p:spPr>
            <a:xfrm flipH="1">
              <a:off x="2934268" y="3418935"/>
              <a:ext cx="15032" cy="302659"/>
            </a:xfrm>
            <a:custGeom>
              <a:avLst/>
              <a:gdLst/>
              <a:ahLst/>
              <a:cxnLst/>
              <a:rect l="l" t="t" r="r" b="b"/>
              <a:pathLst>
                <a:path w="305" h="6141" extrusionOk="0">
                  <a:moveTo>
                    <a:pt x="153" y="0"/>
                  </a:moveTo>
                  <a:cubicBezTo>
                    <a:pt x="77" y="0"/>
                    <a:pt x="1" y="46"/>
                    <a:pt x="1" y="137"/>
                  </a:cubicBezTo>
                  <a:lnTo>
                    <a:pt x="1" y="5274"/>
                  </a:lnTo>
                  <a:lnTo>
                    <a:pt x="1" y="6003"/>
                  </a:lnTo>
                  <a:cubicBezTo>
                    <a:pt x="1" y="6094"/>
                    <a:pt x="77" y="6140"/>
                    <a:pt x="153" y="6140"/>
                  </a:cubicBezTo>
                  <a:cubicBezTo>
                    <a:pt x="229" y="6140"/>
                    <a:pt x="305" y="6094"/>
                    <a:pt x="305" y="6003"/>
                  </a:cubicBezTo>
                  <a:lnTo>
                    <a:pt x="305" y="866"/>
                  </a:lnTo>
                  <a:lnTo>
                    <a:pt x="305" y="137"/>
                  </a:lnTo>
                  <a:cubicBezTo>
                    <a:pt x="305" y="46"/>
                    <a:pt x="229" y="0"/>
                    <a:pt x="1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425;p34">
            <a:extLst>
              <a:ext uri="{FF2B5EF4-FFF2-40B4-BE49-F238E27FC236}">
                <a16:creationId xmlns:a16="http://schemas.microsoft.com/office/drawing/2014/main" id="{275AD00B-5696-2F41-7077-EF8FF59696C9}"/>
              </a:ext>
            </a:extLst>
          </p:cNvPr>
          <p:cNvSpPr txBox="1">
            <a:spLocks/>
          </p:cNvSpPr>
          <p:nvPr/>
        </p:nvSpPr>
        <p:spPr>
          <a:xfrm>
            <a:off x="2634914" y="333584"/>
            <a:ext cx="4421116" cy="12486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Cardo"/>
              <a:buNone/>
              <a:defRPr sz="6000" b="1" i="0" u="none" strike="noStrike" cap="none">
                <a:solidFill>
                  <a:schemeClr val="dk1"/>
                </a:solidFill>
                <a:latin typeface="Cardo"/>
                <a:ea typeface="Cardo"/>
                <a:cs typeface="Cardo"/>
                <a:sym typeface="Cardo"/>
              </a:defRPr>
            </a:lvl1pPr>
            <a:lvl2pPr marR="0" lvl="1" algn="ctr" rtl="0">
              <a:lnSpc>
                <a:spcPct val="100000"/>
              </a:lnSpc>
              <a:spcBef>
                <a:spcPts val="0"/>
              </a:spcBef>
              <a:spcAft>
                <a:spcPts val="0"/>
              </a:spcAft>
              <a:buClr>
                <a:schemeClr val="dk1"/>
              </a:buClr>
              <a:buSzPts val="5200"/>
              <a:buFont typeface="Cardo"/>
              <a:buNone/>
              <a:defRPr sz="5200" b="1" i="0" u="none" strike="noStrike" cap="none">
                <a:solidFill>
                  <a:schemeClr val="dk1"/>
                </a:solidFill>
                <a:latin typeface="Cardo"/>
                <a:ea typeface="Cardo"/>
                <a:cs typeface="Cardo"/>
                <a:sym typeface="Cardo"/>
              </a:defRPr>
            </a:lvl2pPr>
            <a:lvl3pPr marR="0" lvl="2" algn="ctr" rtl="0">
              <a:lnSpc>
                <a:spcPct val="100000"/>
              </a:lnSpc>
              <a:spcBef>
                <a:spcPts val="0"/>
              </a:spcBef>
              <a:spcAft>
                <a:spcPts val="0"/>
              </a:spcAft>
              <a:buClr>
                <a:schemeClr val="dk1"/>
              </a:buClr>
              <a:buSzPts val="5200"/>
              <a:buFont typeface="Cardo"/>
              <a:buNone/>
              <a:defRPr sz="5200" b="1" i="0" u="none" strike="noStrike" cap="none">
                <a:solidFill>
                  <a:schemeClr val="dk1"/>
                </a:solidFill>
                <a:latin typeface="Cardo"/>
                <a:ea typeface="Cardo"/>
                <a:cs typeface="Cardo"/>
                <a:sym typeface="Cardo"/>
              </a:defRPr>
            </a:lvl3pPr>
            <a:lvl4pPr marR="0" lvl="3" algn="ctr" rtl="0">
              <a:lnSpc>
                <a:spcPct val="100000"/>
              </a:lnSpc>
              <a:spcBef>
                <a:spcPts val="0"/>
              </a:spcBef>
              <a:spcAft>
                <a:spcPts val="0"/>
              </a:spcAft>
              <a:buClr>
                <a:schemeClr val="dk1"/>
              </a:buClr>
              <a:buSzPts val="5200"/>
              <a:buFont typeface="Cardo"/>
              <a:buNone/>
              <a:defRPr sz="5200" b="1" i="0" u="none" strike="noStrike" cap="none">
                <a:solidFill>
                  <a:schemeClr val="dk1"/>
                </a:solidFill>
                <a:latin typeface="Cardo"/>
                <a:ea typeface="Cardo"/>
                <a:cs typeface="Cardo"/>
                <a:sym typeface="Cardo"/>
              </a:defRPr>
            </a:lvl4pPr>
            <a:lvl5pPr marR="0" lvl="4" algn="ctr" rtl="0">
              <a:lnSpc>
                <a:spcPct val="100000"/>
              </a:lnSpc>
              <a:spcBef>
                <a:spcPts val="0"/>
              </a:spcBef>
              <a:spcAft>
                <a:spcPts val="0"/>
              </a:spcAft>
              <a:buClr>
                <a:schemeClr val="dk1"/>
              </a:buClr>
              <a:buSzPts val="5200"/>
              <a:buFont typeface="Cardo"/>
              <a:buNone/>
              <a:defRPr sz="5200" b="1" i="0" u="none" strike="noStrike" cap="none">
                <a:solidFill>
                  <a:schemeClr val="dk1"/>
                </a:solidFill>
                <a:latin typeface="Cardo"/>
                <a:ea typeface="Cardo"/>
                <a:cs typeface="Cardo"/>
                <a:sym typeface="Cardo"/>
              </a:defRPr>
            </a:lvl5pPr>
            <a:lvl6pPr marR="0" lvl="5" algn="ctr" rtl="0">
              <a:lnSpc>
                <a:spcPct val="100000"/>
              </a:lnSpc>
              <a:spcBef>
                <a:spcPts val="0"/>
              </a:spcBef>
              <a:spcAft>
                <a:spcPts val="0"/>
              </a:spcAft>
              <a:buClr>
                <a:schemeClr val="dk1"/>
              </a:buClr>
              <a:buSzPts val="5200"/>
              <a:buFont typeface="Cardo"/>
              <a:buNone/>
              <a:defRPr sz="5200" b="1" i="0" u="none" strike="noStrike" cap="none">
                <a:solidFill>
                  <a:schemeClr val="dk1"/>
                </a:solidFill>
                <a:latin typeface="Cardo"/>
                <a:ea typeface="Cardo"/>
                <a:cs typeface="Cardo"/>
                <a:sym typeface="Cardo"/>
              </a:defRPr>
            </a:lvl6pPr>
            <a:lvl7pPr marR="0" lvl="6" algn="ctr" rtl="0">
              <a:lnSpc>
                <a:spcPct val="100000"/>
              </a:lnSpc>
              <a:spcBef>
                <a:spcPts val="0"/>
              </a:spcBef>
              <a:spcAft>
                <a:spcPts val="0"/>
              </a:spcAft>
              <a:buClr>
                <a:schemeClr val="dk1"/>
              </a:buClr>
              <a:buSzPts val="5200"/>
              <a:buFont typeface="Cardo"/>
              <a:buNone/>
              <a:defRPr sz="5200" b="1" i="0" u="none" strike="noStrike" cap="none">
                <a:solidFill>
                  <a:schemeClr val="dk1"/>
                </a:solidFill>
                <a:latin typeface="Cardo"/>
                <a:ea typeface="Cardo"/>
                <a:cs typeface="Cardo"/>
                <a:sym typeface="Cardo"/>
              </a:defRPr>
            </a:lvl7pPr>
            <a:lvl8pPr marR="0" lvl="7" algn="ctr" rtl="0">
              <a:lnSpc>
                <a:spcPct val="100000"/>
              </a:lnSpc>
              <a:spcBef>
                <a:spcPts val="0"/>
              </a:spcBef>
              <a:spcAft>
                <a:spcPts val="0"/>
              </a:spcAft>
              <a:buClr>
                <a:schemeClr val="dk1"/>
              </a:buClr>
              <a:buSzPts val="5200"/>
              <a:buFont typeface="Cardo"/>
              <a:buNone/>
              <a:defRPr sz="5200" b="1" i="0" u="none" strike="noStrike" cap="none">
                <a:solidFill>
                  <a:schemeClr val="dk1"/>
                </a:solidFill>
                <a:latin typeface="Cardo"/>
                <a:ea typeface="Cardo"/>
                <a:cs typeface="Cardo"/>
                <a:sym typeface="Cardo"/>
              </a:defRPr>
            </a:lvl8pPr>
            <a:lvl9pPr marR="0" lvl="8" algn="ctr" rtl="0">
              <a:lnSpc>
                <a:spcPct val="100000"/>
              </a:lnSpc>
              <a:spcBef>
                <a:spcPts val="0"/>
              </a:spcBef>
              <a:spcAft>
                <a:spcPts val="0"/>
              </a:spcAft>
              <a:buClr>
                <a:schemeClr val="dk1"/>
              </a:buClr>
              <a:buSzPts val="5200"/>
              <a:buFont typeface="Cardo"/>
              <a:buNone/>
              <a:defRPr sz="5200" b="1" i="0" u="none" strike="noStrike" cap="none">
                <a:solidFill>
                  <a:schemeClr val="dk1"/>
                </a:solidFill>
                <a:latin typeface="Cardo"/>
                <a:ea typeface="Cardo"/>
                <a:cs typeface="Cardo"/>
                <a:sym typeface="Cardo"/>
              </a:defRPr>
            </a:lvl9pPr>
          </a:lstStyle>
          <a:p>
            <a:pPr algn="ctr"/>
            <a:r>
              <a:rPr lang="en-US" sz="4000" b="0" dirty="0">
                <a:solidFill>
                  <a:schemeClr val="accent6">
                    <a:lumMod val="50000"/>
                  </a:schemeClr>
                </a:solidFill>
                <a:latin typeface="Times New Roman" panose="02020603050405020304" pitchFamily="18" charset="0"/>
                <a:cs typeface="Times New Roman" panose="02020603050405020304" pitchFamily="18" charset="0"/>
              </a:rPr>
              <a:t>VẬN DỤNG</a:t>
            </a:r>
            <a:br>
              <a:rPr lang="en-US" sz="3600" dirty="0">
                <a:solidFill>
                  <a:schemeClr val="accent1">
                    <a:lumMod val="50000"/>
                  </a:schemeClr>
                </a:solidFill>
                <a:latin typeface="Times New Roman" panose="02020603050405020304" pitchFamily="18" charset="0"/>
                <a:cs typeface="Times New Roman" panose="02020603050405020304" pitchFamily="18" charset="0"/>
              </a:rPr>
            </a:br>
            <a:endParaRPr lang="en-US" sz="3600" dirty="0">
              <a:solidFill>
                <a:schemeClr val="accent1">
                  <a:lumMod val="50000"/>
                </a:schemeClr>
              </a:solidFill>
              <a:latin typeface="Times New Roman" panose="02020603050405020304" pitchFamily="18" charset="0"/>
              <a:cs typeface="Times New Roman" panose="02020603050405020304" pitchFamily="18" charset="0"/>
            </a:endParaRPr>
          </a:p>
        </p:txBody>
      </p:sp>
      <p:grpSp>
        <p:nvGrpSpPr>
          <p:cNvPr id="121" name="Google Shape;1107;p64">
            <a:extLst>
              <a:ext uri="{FF2B5EF4-FFF2-40B4-BE49-F238E27FC236}">
                <a16:creationId xmlns:a16="http://schemas.microsoft.com/office/drawing/2014/main" id="{F8600F0C-D29A-9F20-82D0-00EFD707FCEC}"/>
              </a:ext>
            </a:extLst>
          </p:cNvPr>
          <p:cNvGrpSpPr/>
          <p:nvPr/>
        </p:nvGrpSpPr>
        <p:grpSpPr>
          <a:xfrm rot="10800000">
            <a:off x="6343001" y="310950"/>
            <a:ext cx="4545173" cy="5340275"/>
            <a:chOff x="-1304773" y="-1131675"/>
            <a:chExt cx="4545173" cy="5340275"/>
          </a:xfrm>
        </p:grpSpPr>
        <p:pic>
          <p:nvPicPr>
            <p:cNvPr id="122" name="Google Shape;1108;p64">
              <a:extLst>
                <a:ext uri="{FF2B5EF4-FFF2-40B4-BE49-F238E27FC236}">
                  <a16:creationId xmlns:a16="http://schemas.microsoft.com/office/drawing/2014/main" id="{D1BDED11-0E7F-18E2-0459-51CDEE60DEEB}"/>
                </a:ext>
              </a:extLst>
            </p:cNvPr>
            <p:cNvPicPr preferRelativeResize="0"/>
            <p:nvPr/>
          </p:nvPicPr>
          <p:blipFill>
            <a:blip r:embed="rId2">
              <a:alphaModFix/>
            </a:blip>
            <a:stretch>
              <a:fillRect/>
            </a:stretch>
          </p:blipFill>
          <p:spPr>
            <a:xfrm rot="10800000" flipH="1">
              <a:off x="-54324" y="2539975"/>
              <a:ext cx="1184750" cy="1668625"/>
            </a:xfrm>
            <a:prstGeom prst="rect">
              <a:avLst/>
            </a:prstGeom>
            <a:noFill/>
            <a:ln>
              <a:noFill/>
            </a:ln>
          </p:spPr>
        </p:pic>
        <p:pic>
          <p:nvPicPr>
            <p:cNvPr id="123" name="Google Shape;1109;p64">
              <a:extLst>
                <a:ext uri="{FF2B5EF4-FFF2-40B4-BE49-F238E27FC236}">
                  <a16:creationId xmlns:a16="http://schemas.microsoft.com/office/drawing/2014/main" id="{1775DA54-31CB-0850-4227-0AC06503CB00}"/>
                </a:ext>
              </a:extLst>
            </p:cNvPr>
            <p:cNvPicPr preferRelativeResize="0"/>
            <p:nvPr/>
          </p:nvPicPr>
          <p:blipFill>
            <a:blip r:embed="rId3">
              <a:alphaModFix/>
            </a:blip>
            <a:stretch>
              <a:fillRect/>
            </a:stretch>
          </p:blipFill>
          <p:spPr>
            <a:xfrm rot="4065820">
              <a:off x="1802577" y="-593946"/>
              <a:ext cx="1167272" cy="1368418"/>
            </a:xfrm>
            <a:prstGeom prst="rect">
              <a:avLst/>
            </a:prstGeom>
            <a:noFill/>
            <a:ln>
              <a:noFill/>
            </a:ln>
          </p:spPr>
        </p:pic>
        <p:pic>
          <p:nvPicPr>
            <p:cNvPr id="124" name="Google Shape;1110;p64">
              <a:extLst>
                <a:ext uri="{FF2B5EF4-FFF2-40B4-BE49-F238E27FC236}">
                  <a16:creationId xmlns:a16="http://schemas.microsoft.com/office/drawing/2014/main" id="{B17E812C-C757-3834-592C-C39C3A92588F}"/>
                </a:ext>
              </a:extLst>
            </p:cNvPr>
            <p:cNvPicPr preferRelativeResize="0"/>
            <p:nvPr/>
          </p:nvPicPr>
          <p:blipFill>
            <a:blip r:embed="rId4">
              <a:alphaModFix/>
            </a:blip>
            <a:stretch>
              <a:fillRect/>
            </a:stretch>
          </p:blipFill>
          <p:spPr>
            <a:xfrm>
              <a:off x="-1075509" y="-1131675"/>
              <a:ext cx="3641590" cy="3060143"/>
            </a:xfrm>
            <a:prstGeom prst="rect">
              <a:avLst/>
            </a:prstGeom>
            <a:noFill/>
            <a:ln>
              <a:noFill/>
            </a:ln>
          </p:spPr>
        </p:pic>
        <p:pic>
          <p:nvPicPr>
            <p:cNvPr id="125" name="Google Shape;1111;p64">
              <a:extLst>
                <a:ext uri="{FF2B5EF4-FFF2-40B4-BE49-F238E27FC236}">
                  <a16:creationId xmlns:a16="http://schemas.microsoft.com/office/drawing/2014/main" id="{684F664E-E791-B8A1-AC11-9ACF10D09EAB}"/>
                </a:ext>
              </a:extLst>
            </p:cNvPr>
            <p:cNvPicPr preferRelativeResize="0"/>
            <p:nvPr/>
          </p:nvPicPr>
          <p:blipFill>
            <a:blip r:embed="rId5">
              <a:alphaModFix/>
            </a:blip>
            <a:stretch>
              <a:fillRect/>
            </a:stretch>
          </p:blipFill>
          <p:spPr>
            <a:xfrm rot="1392348">
              <a:off x="-938027" y="929395"/>
              <a:ext cx="2726349" cy="2421263"/>
            </a:xfrm>
            <a:prstGeom prst="rect">
              <a:avLst/>
            </a:prstGeom>
            <a:noFill/>
            <a:ln>
              <a:noFill/>
            </a:ln>
          </p:spPr>
        </p:pic>
      </p:grpSp>
      <p:pic>
        <p:nvPicPr>
          <p:cNvPr id="126" name="Google Shape;1117;p64">
            <a:extLst>
              <a:ext uri="{FF2B5EF4-FFF2-40B4-BE49-F238E27FC236}">
                <a16:creationId xmlns:a16="http://schemas.microsoft.com/office/drawing/2014/main" id="{F3C122AB-C389-3050-E2E0-871B05CD2E6B}"/>
              </a:ext>
            </a:extLst>
          </p:cNvPr>
          <p:cNvPicPr preferRelativeResize="0"/>
          <p:nvPr/>
        </p:nvPicPr>
        <p:blipFill>
          <a:blip r:embed="rId6">
            <a:alphaModFix/>
          </a:blip>
          <a:stretch>
            <a:fillRect/>
          </a:stretch>
        </p:blipFill>
        <p:spPr>
          <a:xfrm rot="7910329">
            <a:off x="-744606" y="-507147"/>
            <a:ext cx="1864251" cy="2150240"/>
          </a:xfrm>
          <a:prstGeom prst="rect">
            <a:avLst/>
          </a:prstGeom>
          <a:noFill/>
          <a:ln>
            <a:noFill/>
          </a:ln>
        </p:spPr>
      </p:pic>
      <p:pic>
        <p:nvPicPr>
          <p:cNvPr id="127" name="Google Shape;1118;p64">
            <a:extLst>
              <a:ext uri="{FF2B5EF4-FFF2-40B4-BE49-F238E27FC236}">
                <a16:creationId xmlns:a16="http://schemas.microsoft.com/office/drawing/2014/main" id="{AB2FFAF9-A86E-DFDE-38A6-5E65137E794D}"/>
              </a:ext>
            </a:extLst>
          </p:cNvPr>
          <p:cNvPicPr preferRelativeResize="0"/>
          <p:nvPr/>
        </p:nvPicPr>
        <p:blipFill>
          <a:blip r:embed="rId7">
            <a:alphaModFix/>
          </a:blip>
          <a:stretch>
            <a:fillRect/>
          </a:stretch>
        </p:blipFill>
        <p:spPr>
          <a:xfrm rot="5219239">
            <a:off x="477541" y="-721542"/>
            <a:ext cx="1184749" cy="1668629"/>
          </a:xfrm>
          <a:prstGeom prst="rect">
            <a:avLst/>
          </a:prstGeom>
          <a:noFill/>
          <a:ln>
            <a:noFill/>
          </a:ln>
        </p:spPr>
      </p:pic>
      <p:sp>
        <p:nvSpPr>
          <p:cNvPr id="4" name="TextBox 3">
            <a:extLst>
              <a:ext uri="{FF2B5EF4-FFF2-40B4-BE49-F238E27FC236}">
                <a16:creationId xmlns:a16="http://schemas.microsoft.com/office/drawing/2014/main" id="{FD9C266B-A091-B2B8-EFCD-CA9538B918F2}"/>
              </a:ext>
            </a:extLst>
          </p:cNvPr>
          <p:cNvSpPr txBox="1"/>
          <p:nvPr/>
        </p:nvSpPr>
        <p:spPr>
          <a:xfrm>
            <a:off x="1377189" y="1324536"/>
            <a:ext cx="6676548" cy="1938992"/>
          </a:xfrm>
          <a:prstGeom prst="rect">
            <a:avLst/>
          </a:prstGeom>
          <a:noFill/>
        </p:spPr>
        <p:txBody>
          <a:bodyPr wrap="square" rtlCol="0">
            <a:spAutoFit/>
          </a:bodyPr>
          <a:lstStyle/>
          <a:p>
            <a:pPr marL="342900" indent="-342900">
              <a:buFontTx/>
              <a:buChar char="-"/>
            </a:pPr>
            <a:r>
              <a:rPr lang="en-VN" sz="2000" dirty="0">
                <a:solidFill>
                  <a:schemeClr val="bg2"/>
                </a:solidFill>
                <a:latin typeface="Times New Roman" panose="02020603050405020304" pitchFamily="18" charset="0"/>
                <a:cs typeface="Times New Roman" panose="02020603050405020304" pitchFamily="18" charset="0"/>
              </a:rPr>
              <a:t>Nghe và so sánh, phân biệt về âm sắc, hình dáng, hình thức biểu diễn…của 2 nhạc cụ</a:t>
            </a:r>
          </a:p>
          <a:p>
            <a:pPr marL="342900" indent="-342900">
              <a:buFontTx/>
              <a:buChar char="-"/>
            </a:pPr>
            <a:r>
              <a:rPr lang="en-VN" sz="2000" dirty="0">
                <a:solidFill>
                  <a:schemeClr val="bg2"/>
                </a:solidFill>
                <a:latin typeface="Times New Roman" panose="02020603050405020304" pitchFamily="18" charset="0"/>
                <a:cs typeface="Times New Roman" panose="02020603050405020304" pitchFamily="18" charset="0"/>
              </a:rPr>
              <a:t>Vẽ tranh hoặc làm mô hình đàn nguyệt, đàn tính bằng vật liệu trong đời sống để chia sẻ với bạn ở phần Vận dụng sáng tạo.</a:t>
            </a:r>
          </a:p>
          <a:p>
            <a:endParaRPr lang="en-VN" sz="20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1371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865B279-D221-ED12-3D48-EBA4D50447AB}"/>
              </a:ext>
            </a:extLst>
          </p:cNvPr>
          <p:cNvSpPr>
            <a:spLocks noGrp="1"/>
          </p:cNvSpPr>
          <p:nvPr>
            <p:ph type="subTitle" idx="1"/>
          </p:nvPr>
        </p:nvSpPr>
        <p:spPr>
          <a:xfrm flipH="1">
            <a:off x="558433" y="1893525"/>
            <a:ext cx="7921740" cy="667500"/>
          </a:xfrm>
        </p:spPr>
        <p:txBody>
          <a:bodyPr/>
          <a:lstStyle/>
          <a:p>
            <a:pPr algn="ctr"/>
            <a:r>
              <a:rPr lang="en-US" sz="5400" b="1" dirty="0" err="1">
                <a:solidFill>
                  <a:schemeClr val="bg2"/>
                </a:solidFill>
                <a:latin typeface="Times New Roman" panose="02020603050405020304" pitchFamily="18" charset="0"/>
                <a:cs typeface="Times New Roman" panose="02020603050405020304" pitchFamily="18" charset="0"/>
              </a:rPr>
              <a:t>Ôn</a:t>
            </a:r>
            <a:r>
              <a:rPr lang="en-US" sz="5400" b="1" dirty="0">
                <a:solidFill>
                  <a:schemeClr val="bg2"/>
                </a:solidFill>
                <a:latin typeface="Times New Roman" panose="02020603050405020304" pitchFamily="18" charset="0"/>
                <a:cs typeface="Times New Roman" panose="02020603050405020304" pitchFamily="18" charset="0"/>
              </a:rPr>
              <a:t> </a:t>
            </a:r>
            <a:r>
              <a:rPr lang="en-US" sz="5400" b="1" dirty="0" err="1">
                <a:solidFill>
                  <a:schemeClr val="bg2"/>
                </a:solidFill>
                <a:latin typeface="Times New Roman" panose="02020603050405020304" pitchFamily="18" charset="0"/>
                <a:cs typeface="Times New Roman" panose="02020603050405020304" pitchFamily="18" charset="0"/>
              </a:rPr>
              <a:t>bài</a:t>
            </a:r>
            <a:r>
              <a:rPr lang="en-US" sz="5400" b="1" dirty="0">
                <a:solidFill>
                  <a:schemeClr val="bg2"/>
                </a:solidFill>
                <a:latin typeface="Times New Roman" panose="02020603050405020304" pitchFamily="18" charset="0"/>
                <a:cs typeface="Times New Roman" panose="02020603050405020304" pitchFamily="18" charset="0"/>
              </a:rPr>
              <a:t> </a:t>
            </a:r>
            <a:r>
              <a:rPr lang="en-US" sz="5400" b="1" dirty="0" err="1">
                <a:solidFill>
                  <a:schemeClr val="bg2"/>
                </a:solidFill>
                <a:latin typeface="Times New Roman" panose="02020603050405020304" pitchFamily="18" charset="0"/>
                <a:cs typeface="Times New Roman" panose="02020603050405020304" pitchFamily="18" charset="0"/>
              </a:rPr>
              <a:t>hát</a:t>
            </a:r>
            <a:r>
              <a:rPr lang="en-US" sz="5400" b="1" dirty="0">
                <a:solidFill>
                  <a:schemeClr val="bg2"/>
                </a:solidFill>
                <a:latin typeface="Times New Roman" panose="02020603050405020304" pitchFamily="18" charset="0"/>
                <a:cs typeface="Times New Roman" panose="02020603050405020304" pitchFamily="18" charset="0"/>
              </a:rPr>
              <a:t>:</a:t>
            </a:r>
          </a:p>
          <a:p>
            <a:pPr algn="ctr"/>
            <a:r>
              <a:rPr lang="en-US" sz="5400" b="1" i="1" dirty="0">
                <a:solidFill>
                  <a:schemeClr val="bg2"/>
                </a:solidFill>
                <a:latin typeface="Times New Roman" panose="02020603050405020304" pitchFamily="18" charset="0"/>
                <a:cs typeface="Times New Roman" panose="02020603050405020304" pitchFamily="18" charset="0"/>
              </a:rPr>
              <a:t>Soi </a:t>
            </a:r>
            <a:r>
              <a:rPr lang="en-US" sz="5400" b="1" i="1" dirty="0" err="1">
                <a:solidFill>
                  <a:schemeClr val="bg2"/>
                </a:solidFill>
                <a:latin typeface="Times New Roman" panose="02020603050405020304" pitchFamily="18" charset="0"/>
                <a:cs typeface="Times New Roman" panose="02020603050405020304" pitchFamily="18" charset="0"/>
              </a:rPr>
              <a:t>bóng</a:t>
            </a:r>
            <a:r>
              <a:rPr lang="en-US" sz="5400" b="1" i="1" dirty="0">
                <a:solidFill>
                  <a:schemeClr val="bg2"/>
                </a:solidFill>
                <a:latin typeface="Times New Roman" panose="02020603050405020304" pitchFamily="18" charset="0"/>
                <a:cs typeface="Times New Roman" panose="02020603050405020304" pitchFamily="18" charset="0"/>
              </a:rPr>
              <a:t> </a:t>
            </a:r>
            <a:r>
              <a:rPr lang="en-US" sz="5400" b="1" i="1" dirty="0" err="1">
                <a:solidFill>
                  <a:schemeClr val="bg2"/>
                </a:solidFill>
                <a:latin typeface="Times New Roman" panose="02020603050405020304" pitchFamily="18" charset="0"/>
                <a:cs typeface="Times New Roman" panose="02020603050405020304" pitchFamily="18" charset="0"/>
              </a:rPr>
              <a:t>bên</a:t>
            </a:r>
            <a:r>
              <a:rPr lang="en-US" sz="5400" b="1" i="1" dirty="0">
                <a:solidFill>
                  <a:schemeClr val="bg2"/>
                </a:solidFill>
                <a:latin typeface="Times New Roman" panose="02020603050405020304" pitchFamily="18" charset="0"/>
                <a:cs typeface="Times New Roman" panose="02020603050405020304" pitchFamily="18" charset="0"/>
              </a:rPr>
              <a:t> </a:t>
            </a:r>
            <a:r>
              <a:rPr lang="en-US" sz="5400" b="1" i="1" dirty="0" err="1">
                <a:solidFill>
                  <a:schemeClr val="bg2"/>
                </a:solidFill>
                <a:latin typeface="Times New Roman" panose="02020603050405020304" pitchFamily="18" charset="0"/>
                <a:cs typeface="Times New Roman" panose="02020603050405020304" pitchFamily="18" charset="0"/>
              </a:rPr>
              <a:t>hồ</a:t>
            </a:r>
            <a:endParaRPr lang="en-US" sz="5400" b="1" i="1" dirty="0">
              <a:solidFill>
                <a:schemeClr val="bg2"/>
              </a:solidFill>
              <a:latin typeface="Times New Roman" panose="02020603050405020304" pitchFamily="18" charset="0"/>
              <a:cs typeface="Times New Roman" panose="02020603050405020304" pitchFamily="18" charset="0"/>
            </a:endParaRPr>
          </a:p>
          <a:p>
            <a:endParaRPr lang="en-VN" sz="1400" dirty="0">
              <a:solidFill>
                <a:schemeClr val="bg2"/>
              </a:solidFill>
            </a:endParaRPr>
          </a:p>
        </p:txBody>
      </p:sp>
      <p:sp>
        <p:nvSpPr>
          <p:cNvPr id="4" name="Title 3">
            <a:extLst>
              <a:ext uri="{FF2B5EF4-FFF2-40B4-BE49-F238E27FC236}">
                <a16:creationId xmlns:a16="http://schemas.microsoft.com/office/drawing/2014/main" id="{3E611F85-146F-F70D-F6EE-DF464E81B8B4}"/>
              </a:ext>
            </a:extLst>
          </p:cNvPr>
          <p:cNvSpPr>
            <a:spLocks noGrp="1"/>
          </p:cNvSpPr>
          <p:nvPr>
            <p:ph type="title" idx="2"/>
          </p:nvPr>
        </p:nvSpPr>
        <p:spPr>
          <a:xfrm flipH="1">
            <a:off x="2764363" y="532318"/>
            <a:ext cx="4208382" cy="1417200"/>
          </a:xfrm>
        </p:spPr>
        <p:txBody>
          <a:bodyPr/>
          <a:lstStyle/>
          <a:p>
            <a:r>
              <a:rPr lang="en" sz="6000" b="1" i="0" dirty="0" err="1">
                <a:latin typeface="Times New Roman" panose="02020603050405020304" pitchFamily="18" charset="0"/>
                <a:cs typeface="Times New Roman" panose="02020603050405020304" pitchFamily="18" charset="0"/>
              </a:rPr>
              <a:t>Nội</a:t>
            </a:r>
            <a:r>
              <a:rPr lang="en" sz="6000" b="1" i="0" dirty="0">
                <a:latin typeface="Times New Roman" panose="02020603050405020304" pitchFamily="18" charset="0"/>
                <a:cs typeface="Times New Roman" panose="02020603050405020304" pitchFamily="18" charset="0"/>
              </a:rPr>
              <a:t> dung 2</a:t>
            </a:r>
            <a:endParaRPr lang="en-VN" sz="5400" b="1" i="0" dirty="0">
              <a:latin typeface="Times New Roman" panose="02020603050405020304" pitchFamily="18" charset="0"/>
              <a:cs typeface="Times New Roman" panose="02020603050405020304" pitchFamily="18" charset="0"/>
            </a:endParaRPr>
          </a:p>
        </p:txBody>
      </p:sp>
      <p:pic>
        <p:nvPicPr>
          <p:cNvPr id="5" name="Google Shape;1117;p64">
            <a:extLst>
              <a:ext uri="{FF2B5EF4-FFF2-40B4-BE49-F238E27FC236}">
                <a16:creationId xmlns:a16="http://schemas.microsoft.com/office/drawing/2014/main" id="{CADE320C-2BEC-854A-7C5B-6BA9B0DC1FA2}"/>
              </a:ext>
            </a:extLst>
          </p:cNvPr>
          <p:cNvPicPr preferRelativeResize="0"/>
          <p:nvPr/>
        </p:nvPicPr>
        <p:blipFill>
          <a:blip r:embed="rId2">
            <a:alphaModFix/>
          </a:blip>
          <a:stretch>
            <a:fillRect/>
          </a:stretch>
        </p:blipFill>
        <p:spPr>
          <a:xfrm rot="7910329">
            <a:off x="-932013" y="-689121"/>
            <a:ext cx="1864251" cy="2150240"/>
          </a:xfrm>
          <a:prstGeom prst="rect">
            <a:avLst/>
          </a:prstGeom>
          <a:noFill/>
          <a:ln>
            <a:noFill/>
          </a:ln>
        </p:spPr>
      </p:pic>
      <p:pic>
        <p:nvPicPr>
          <p:cNvPr id="6" name="Google Shape;1118;p64">
            <a:extLst>
              <a:ext uri="{FF2B5EF4-FFF2-40B4-BE49-F238E27FC236}">
                <a16:creationId xmlns:a16="http://schemas.microsoft.com/office/drawing/2014/main" id="{78D4D1AA-F7FF-0BAD-457E-845584398476}"/>
              </a:ext>
            </a:extLst>
          </p:cNvPr>
          <p:cNvPicPr preferRelativeResize="0"/>
          <p:nvPr/>
        </p:nvPicPr>
        <p:blipFill>
          <a:blip r:embed="rId3">
            <a:alphaModFix/>
          </a:blip>
          <a:stretch>
            <a:fillRect/>
          </a:stretch>
        </p:blipFill>
        <p:spPr>
          <a:xfrm rot="5219239">
            <a:off x="477541" y="-721542"/>
            <a:ext cx="1184749" cy="1668629"/>
          </a:xfrm>
          <a:prstGeom prst="rect">
            <a:avLst/>
          </a:prstGeom>
          <a:noFill/>
          <a:ln>
            <a:noFill/>
          </a:ln>
        </p:spPr>
      </p:pic>
      <p:grpSp>
        <p:nvGrpSpPr>
          <p:cNvPr id="7" name="Google Shape;1107;p64">
            <a:extLst>
              <a:ext uri="{FF2B5EF4-FFF2-40B4-BE49-F238E27FC236}">
                <a16:creationId xmlns:a16="http://schemas.microsoft.com/office/drawing/2014/main" id="{CAD3EE97-7DC8-DCE8-45BE-5CC649B18950}"/>
              </a:ext>
            </a:extLst>
          </p:cNvPr>
          <p:cNvGrpSpPr/>
          <p:nvPr/>
        </p:nvGrpSpPr>
        <p:grpSpPr>
          <a:xfrm rot="10800000">
            <a:off x="6343001" y="310950"/>
            <a:ext cx="4545173" cy="5340275"/>
            <a:chOff x="-1304773" y="-1131675"/>
            <a:chExt cx="4545173" cy="5340275"/>
          </a:xfrm>
        </p:grpSpPr>
        <p:pic>
          <p:nvPicPr>
            <p:cNvPr id="8" name="Google Shape;1108;p64">
              <a:extLst>
                <a:ext uri="{FF2B5EF4-FFF2-40B4-BE49-F238E27FC236}">
                  <a16:creationId xmlns:a16="http://schemas.microsoft.com/office/drawing/2014/main" id="{E04BE725-D9EE-A1EA-5C04-BCC65E6963CC}"/>
                </a:ext>
              </a:extLst>
            </p:cNvPr>
            <p:cNvPicPr preferRelativeResize="0"/>
            <p:nvPr/>
          </p:nvPicPr>
          <p:blipFill>
            <a:blip r:embed="rId4">
              <a:alphaModFix/>
            </a:blip>
            <a:stretch>
              <a:fillRect/>
            </a:stretch>
          </p:blipFill>
          <p:spPr>
            <a:xfrm rot="10800000" flipH="1">
              <a:off x="-54324" y="2539975"/>
              <a:ext cx="1184750" cy="1668625"/>
            </a:xfrm>
            <a:prstGeom prst="rect">
              <a:avLst/>
            </a:prstGeom>
            <a:noFill/>
            <a:ln>
              <a:noFill/>
            </a:ln>
          </p:spPr>
        </p:pic>
        <p:pic>
          <p:nvPicPr>
            <p:cNvPr id="9" name="Google Shape;1109;p64">
              <a:extLst>
                <a:ext uri="{FF2B5EF4-FFF2-40B4-BE49-F238E27FC236}">
                  <a16:creationId xmlns:a16="http://schemas.microsoft.com/office/drawing/2014/main" id="{0B3BE1F0-9D15-F0EA-DB95-5DE5F90F5EA9}"/>
                </a:ext>
              </a:extLst>
            </p:cNvPr>
            <p:cNvPicPr preferRelativeResize="0"/>
            <p:nvPr/>
          </p:nvPicPr>
          <p:blipFill>
            <a:blip r:embed="rId5">
              <a:alphaModFix/>
            </a:blip>
            <a:stretch>
              <a:fillRect/>
            </a:stretch>
          </p:blipFill>
          <p:spPr>
            <a:xfrm rot="4065820">
              <a:off x="1802577" y="-593946"/>
              <a:ext cx="1167272" cy="1368418"/>
            </a:xfrm>
            <a:prstGeom prst="rect">
              <a:avLst/>
            </a:prstGeom>
            <a:noFill/>
            <a:ln>
              <a:noFill/>
            </a:ln>
          </p:spPr>
        </p:pic>
        <p:pic>
          <p:nvPicPr>
            <p:cNvPr id="10" name="Google Shape;1110;p64">
              <a:extLst>
                <a:ext uri="{FF2B5EF4-FFF2-40B4-BE49-F238E27FC236}">
                  <a16:creationId xmlns:a16="http://schemas.microsoft.com/office/drawing/2014/main" id="{698E1BF1-596C-BB79-C9AF-9AA16C466A9A}"/>
                </a:ext>
              </a:extLst>
            </p:cNvPr>
            <p:cNvPicPr preferRelativeResize="0"/>
            <p:nvPr/>
          </p:nvPicPr>
          <p:blipFill>
            <a:blip r:embed="rId6">
              <a:alphaModFix/>
            </a:blip>
            <a:stretch>
              <a:fillRect/>
            </a:stretch>
          </p:blipFill>
          <p:spPr>
            <a:xfrm>
              <a:off x="-1075509" y="-1131675"/>
              <a:ext cx="3641590" cy="3060143"/>
            </a:xfrm>
            <a:prstGeom prst="rect">
              <a:avLst/>
            </a:prstGeom>
            <a:noFill/>
            <a:ln>
              <a:noFill/>
            </a:ln>
          </p:spPr>
        </p:pic>
        <p:pic>
          <p:nvPicPr>
            <p:cNvPr id="11" name="Google Shape;1111;p64">
              <a:extLst>
                <a:ext uri="{FF2B5EF4-FFF2-40B4-BE49-F238E27FC236}">
                  <a16:creationId xmlns:a16="http://schemas.microsoft.com/office/drawing/2014/main" id="{FF402064-DB93-216D-62E4-0D025AA00D76}"/>
                </a:ext>
              </a:extLst>
            </p:cNvPr>
            <p:cNvPicPr preferRelativeResize="0"/>
            <p:nvPr/>
          </p:nvPicPr>
          <p:blipFill>
            <a:blip r:embed="rId7">
              <a:alphaModFix/>
            </a:blip>
            <a:stretch>
              <a:fillRect/>
            </a:stretch>
          </p:blipFill>
          <p:spPr>
            <a:xfrm rot="1392348">
              <a:off x="-938027" y="929395"/>
              <a:ext cx="2726349" cy="2421263"/>
            </a:xfrm>
            <a:prstGeom prst="rect">
              <a:avLst/>
            </a:prstGeom>
            <a:noFill/>
            <a:ln>
              <a:noFill/>
            </a:ln>
          </p:spPr>
        </p:pic>
      </p:grpSp>
      <p:pic>
        <p:nvPicPr>
          <p:cNvPr id="12" name="Google Shape;1113;p64">
            <a:extLst>
              <a:ext uri="{FF2B5EF4-FFF2-40B4-BE49-F238E27FC236}">
                <a16:creationId xmlns:a16="http://schemas.microsoft.com/office/drawing/2014/main" id="{E687FCE2-0416-4579-7044-2FA7D1AD5EFA}"/>
              </a:ext>
            </a:extLst>
          </p:cNvPr>
          <p:cNvPicPr preferRelativeResize="0"/>
          <p:nvPr/>
        </p:nvPicPr>
        <p:blipFill>
          <a:blip r:embed="rId8">
            <a:alphaModFix/>
          </a:blip>
          <a:stretch>
            <a:fillRect/>
          </a:stretch>
        </p:blipFill>
        <p:spPr>
          <a:xfrm rot="9149420" flipH="1">
            <a:off x="620268" y="2322083"/>
            <a:ext cx="971950" cy="316093"/>
          </a:xfrm>
          <a:prstGeom prst="rect">
            <a:avLst/>
          </a:prstGeom>
          <a:noFill/>
          <a:ln>
            <a:noFill/>
          </a:ln>
        </p:spPr>
      </p:pic>
      <p:pic>
        <p:nvPicPr>
          <p:cNvPr id="13" name="Google Shape;1113;p64">
            <a:extLst>
              <a:ext uri="{FF2B5EF4-FFF2-40B4-BE49-F238E27FC236}">
                <a16:creationId xmlns:a16="http://schemas.microsoft.com/office/drawing/2014/main" id="{BC9548D4-1613-6FFC-8635-3A1DD29E73AC}"/>
              </a:ext>
            </a:extLst>
          </p:cNvPr>
          <p:cNvPicPr preferRelativeResize="0"/>
          <p:nvPr/>
        </p:nvPicPr>
        <p:blipFill>
          <a:blip r:embed="rId8">
            <a:alphaModFix/>
          </a:blip>
          <a:stretch>
            <a:fillRect/>
          </a:stretch>
        </p:blipFill>
        <p:spPr>
          <a:xfrm rot="9149420" flipH="1">
            <a:off x="3435597" y="4225375"/>
            <a:ext cx="971950" cy="316093"/>
          </a:xfrm>
          <a:prstGeom prst="rect">
            <a:avLst/>
          </a:prstGeom>
          <a:noFill/>
          <a:ln>
            <a:noFill/>
          </a:ln>
        </p:spPr>
      </p:pic>
    </p:spTree>
    <p:extLst>
      <p:ext uri="{BB962C8B-B14F-4D97-AF65-F5344CB8AC3E}">
        <p14:creationId xmlns:p14="http://schemas.microsoft.com/office/powerpoint/2010/main" val="1904507019"/>
      </p:ext>
    </p:extLst>
  </p:cSld>
  <p:clrMapOvr>
    <a:masterClrMapping/>
  </p:clrMapOvr>
</p:sld>
</file>

<file path=ppt/theme/theme1.xml><?xml version="1.0" encoding="utf-8"?>
<a:theme xmlns:a="http://schemas.openxmlformats.org/drawingml/2006/main" name="Language Arts Subject for High School - 9th Grade: Comparing Texts XL by Slidesgo">
  <a:themeElements>
    <a:clrScheme name="Simple Light">
      <a:dk1>
        <a:srgbClr val="306115"/>
      </a:dk1>
      <a:lt1>
        <a:srgbClr val="FFFFFF"/>
      </a:lt1>
      <a:dk2>
        <a:srgbClr val="306115"/>
      </a:dk2>
      <a:lt2>
        <a:srgbClr val="FFFFFF"/>
      </a:lt2>
      <a:accent1>
        <a:srgbClr val="E8FEDE"/>
      </a:accent1>
      <a:accent2>
        <a:srgbClr val="D1F7C4"/>
      </a:accent2>
      <a:accent3>
        <a:srgbClr val="519B1E"/>
      </a:accent3>
      <a:accent4>
        <a:srgbClr val="E8FEDE"/>
      </a:accent4>
      <a:accent5>
        <a:srgbClr val="DEFED3"/>
      </a:accent5>
      <a:accent6>
        <a:srgbClr val="7CCE4F"/>
      </a:accent6>
      <a:hlink>
        <a:srgbClr val="7CCE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TotalTime>
  <Words>421</Words>
  <Application>Microsoft Office PowerPoint</Application>
  <PresentationFormat>On-screen Show (16:9)</PresentationFormat>
  <Paragraphs>48</Paragraphs>
  <Slides>13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American Typewriter</vt:lpstr>
      <vt:lpstr>Open Sans</vt:lpstr>
      <vt:lpstr>Times New Roman</vt:lpstr>
      <vt:lpstr>Sue Ellen Francisco</vt:lpstr>
      <vt:lpstr>Rochester</vt:lpstr>
      <vt:lpstr>Cardo</vt:lpstr>
      <vt:lpstr>Language Arts Subject for High School - 9th Grade: Comparing Texts XL by Slidesgo</vt:lpstr>
      <vt:lpstr>PowerPoint Presentation</vt:lpstr>
      <vt:lpstr>CHỦ ĐỀ 7</vt:lpstr>
      <vt:lpstr>Tiết 29</vt:lpstr>
      <vt:lpstr>Nội dung 1</vt:lpstr>
      <vt:lpstr>PowerPoint Presentation</vt:lpstr>
      <vt:lpstr>PowerPoint Presentation</vt:lpstr>
      <vt:lpstr>PowerPoint Presentation</vt:lpstr>
      <vt:lpstr>PowerPoint Presentation</vt:lpstr>
      <vt:lpstr>Nội dung 2</vt:lpstr>
      <vt:lpstr>PowerPoint Presentation</vt:lpstr>
      <vt:lpstr>PowerPoint Presentation</vt:lpstr>
      <vt:lpstr>PowerPoint Presentation</vt:lpstr>
      <vt:lpstr>CHUẨN BỊ BÀI MỚI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Administrator</cp:lastModifiedBy>
  <cp:revision>17</cp:revision>
  <dcterms:modified xsi:type="dcterms:W3CDTF">2025-05-20T14:54:59Z</dcterms:modified>
</cp:coreProperties>
</file>