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3" r:id="rId1"/>
  </p:sldMasterIdLst>
  <p:notesMasterIdLst>
    <p:notesMasterId r:id="rId14"/>
  </p:notesMasterIdLst>
  <p:sldIdLst>
    <p:sldId id="346" r:id="rId2"/>
    <p:sldId id="258" r:id="rId3"/>
    <p:sldId id="262" r:id="rId4"/>
    <p:sldId id="347" r:id="rId5"/>
    <p:sldId id="352" r:id="rId6"/>
    <p:sldId id="351" r:id="rId7"/>
    <p:sldId id="354" r:id="rId8"/>
    <p:sldId id="355" r:id="rId9"/>
    <p:sldId id="356" r:id="rId10"/>
    <p:sldId id="357" r:id="rId11"/>
    <p:sldId id="7165" r:id="rId12"/>
    <p:sldId id="7169" r:id="rId13"/>
  </p:sldIdLst>
  <p:sldSz cx="9144000" cy="5143500" type="screen16x9"/>
  <p:notesSz cx="6858000" cy="9144000"/>
  <p:embeddedFontLst>
    <p:embeddedFont>
      <p:font typeface="Antic Didone" panose="020B0604020202020204" charset="0"/>
      <p:regular r:id="rId15"/>
      <p:bold r:id="rId16"/>
      <p:italic r:id="rId17"/>
      <p:boldItalic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Rochester" panose="020B0604020202020204" charset="0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F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A7FE1DE-6B19-45F3-ADF2-A92B69E0E47B}">
  <a:tblStyle styleId="{AA7FE1DE-6B19-45F3-ADF2-A92B69E0E4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696"/>
    <p:restoredTop sz="94660"/>
  </p:normalViewPr>
  <p:slideViewPr>
    <p:cSldViewPr snapToGrid="0">
      <p:cViewPr varScale="1">
        <p:scale>
          <a:sx n="110" d="100"/>
          <a:sy n="110" d="100"/>
        </p:scale>
        <p:origin x="2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gb5cfccbfe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1" name="Google Shape;551;gb5cfccbfe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11253daff51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11253daff51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10" name="Google Shape;12410;gc4d6cd5c9a_1_5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11" name="Google Shape;12411;gc4d6cd5c9a_1_5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8144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title" hasCustomPrompt="1"/>
          </p:nvPr>
        </p:nvSpPr>
        <p:spPr>
          <a:xfrm>
            <a:off x="1753000" y="1573500"/>
            <a:ext cx="2012400" cy="199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ubTitle" idx="1"/>
          </p:nvPr>
        </p:nvSpPr>
        <p:spPr>
          <a:xfrm>
            <a:off x="5355950" y="3035238"/>
            <a:ext cx="2733900" cy="6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/>
          </p:nvPr>
        </p:nvSpPr>
        <p:spPr>
          <a:xfrm>
            <a:off x="5355950" y="1440738"/>
            <a:ext cx="2733900" cy="141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265486" flipH="1">
            <a:off x="7143703" y="-923801"/>
            <a:ext cx="2890299" cy="2428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8"/>
          <p:cNvSpPr txBox="1">
            <a:spLocks noGrp="1"/>
          </p:cNvSpPr>
          <p:nvPr>
            <p:ph type="title"/>
          </p:nvPr>
        </p:nvSpPr>
        <p:spPr>
          <a:xfrm>
            <a:off x="2324700" y="1476375"/>
            <a:ext cx="4495200" cy="22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69" name="Google Shape;69;p8"/>
          <p:cNvGrpSpPr/>
          <p:nvPr/>
        </p:nvGrpSpPr>
        <p:grpSpPr>
          <a:xfrm>
            <a:off x="-1874485" y="-2028824"/>
            <a:ext cx="12390986" cy="8960275"/>
            <a:chOff x="-1874485" y="-2028824"/>
            <a:chExt cx="12390986" cy="8960275"/>
          </a:xfrm>
        </p:grpSpPr>
        <p:pic>
          <p:nvPicPr>
            <p:cNvPr id="70" name="Google Shape;70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3644114">
              <a:off x="6600143" y="3683219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" name="Google Shape;71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0799995" flipH="1">
              <a:off x="-410290" y="745942"/>
              <a:ext cx="1184750" cy="16686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-2146030" flipH="1">
              <a:off x="5984582" y="4265175"/>
              <a:ext cx="1480484" cy="17355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10800000" flipH="1">
              <a:off x="-410300" y="4210776"/>
              <a:ext cx="3237624" cy="27206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8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 rot="7155886" flipH="1">
              <a:off x="-1515157" y="3152620"/>
              <a:ext cx="2726349" cy="24212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5" name="Google Shape;75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4822065" flipH="1">
              <a:off x="-1107394" y="-1441475"/>
              <a:ext cx="3641590" cy="30601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" name="Google Shape;76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8406173" flipH="1">
              <a:off x="1605199" y="-1681245"/>
              <a:ext cx="1864251" cy="215023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7" name="Google Shape;77;p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rot="-5977938">
              <a:off x="7947059" y="2454176"/>
              <a:ext cx="2574835" cy="216372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7910329" flipH="1">
              <a:off x="8161624" y="-624731"/>
              <a:ext cx="1864251" cy="21502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9" name="Google Shape;79;p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5219239" flipH="1">
              <a:off x="7417688" y="-683442"/>
              <a:ext cx="1184749" cy="16686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" name="Google Shape;80;p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3550003" flipH="1">
              <a:off x="166269" y="2486299"/>
              <a:ext cx="1094281" cy="12828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" name="Google Shape;81;p8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 rot="-7249997" flipH="1">
              <a:off x="6376569" y="-428351"/>
              <a:ext cx="1094281" cy="128284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_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"/>
          <p:cNvSpPr txBox="1">
            <a:spLocks noGrp="1"/>
          </p:cNvSpPr>
          <p:nvPr>
            <p:ph type="subTitle" idx="1"/>
          </p:nvPr>
        </p:nvSpPr>
        <p:spPr>
          <a:xfrm>
            <a:off x="1894798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hasCustomPrompt="1"/>
          </p:nvPr>
        </p:nvSpPr>
        <p:spPr>
          <a:xfrm>
            <a:off x="972489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2"/>
          </p:nvPr>
        </p:nvSpPr>
        <p:spPr>
          <a:xfrm>
            <a:off x="1894798" y="216628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3" hasCustomPrompt="1"/>
          </p:nvPr>
        </p:nvSpPr>
        <p:spPr>
          <a:xfrm>
            <a:off x="4939864" y="2088088"/>
            <a:ext cx="623100" cy="476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title" idx="4" hasCustomPrompt="1"/>
          </p:nvPr>
        </p:nvSpPr>
        <p:spPr>
          <a:xfrm>
            <a:off x="972488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2" name="Google Shape;122;p13"/>
          <p:cNvSpPr txBox="1">
            <a:spLocks noGrp="1"/>
          </p:cNvSpPr>
          <p:nvPr>
            <p:ph type="title" idx="5" hasCustomPrompt="1"/>
          </p:nvPr>
        </p:nvSpPr>
        <p:spPr>
          <a:xfrm>
            <a:off x="4939864" y="3514913"/>
            <a:ext cx="623100" cy="46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3" name="Google Shape;123;p13"/>
          <p:cNvSpPr txBox="1">
            <a:spLocks noGrp="1"/>
          </p:cNvSpPr>
          <p:nvPr>
            <p:ph type="subTitle" idx="6"/>
          </p:nvPr>
        </p:nvSpPr>
        <p:spPr>
          <a:xfrm>
            <a:off x="5868000" y="1857388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ubTitle" idx="7"/>
          </p:nvPr>
        </p:nvSpPr>
        <p:spPr>
          <a:xfrm>
            <a:off x="5868000" y="2166283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3"/>
          <p:cNvSpPr txBox="1">
            <a:spLocks noGrp="1"/>
          </p:cNvSpPr>
          <p:nvPr>
            <p:ph type="subTitle" idx="8"/>
          </p:nvPr>
        </p:nvSpPr>
        <p:spPr>
          <a:xfrm>
            <a:off x="1894788" y="3297742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9"/>
          </p:nvPr>
        </p:nvSpPr>
        <p:spPr>
          <a:xfrm>
            <a:off x="1896945" y="3606638"/>
            <a:ext cx="24375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3"/>
          </p:nvPr>
        </p:nvSpPr>
        <p:spPr>
          <a:xfrm>
            <a:off x="5868000" y="3293766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14"/>
          </p:nvPr>
        </p:nvSpPr>
        <p:spPr>
          <a:xfrm>
            <a:off x="5868000" y="360266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1" name="Google Shape;1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57600" y="-1039025"/>
            <a:ext cx="3356050" cy="282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2277127" flipH="1">
            <a:off x="-311731" y="4042534"/>
            <a:ext cx="1386958" cy="1599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221289">
            <a:off x="6238953" y="-605753"/>
            <a:ext cx="1018033" cy="1433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1">
  <p:cSld name="CUSTOM_1_2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 txBox="1">
            <a:spLocks noGrp="1"/>
          </p:cNvSpPr>
          <p:nvPr>
            <p:ph type="subTitle" idx="1"/>
          </p:nvPr>
        </p:nvSpPr>
        <p:spPr>
          <a:xfrm>
            <a:off x="998000" y="1304172"/>
            <a:ext cx="24399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title" hasCustomPrompt="1"/>
          </p:nvPr>
        </p:nvSpPr>
        <p:spPr>
          <a:xfrm>
            <a:off x="3667850" y="1585498"/>
            <a:ext cx="555600" cy="39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>
            <a:off x="997998" y="1613058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idx="3"/>
          </p:nvPr>
        </p:nvSpPr>
        <p:spPr>
          <a:xfrm>
            <a:off x="720300" y="452325"/>
            <a:ext cx="7709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4"/>
          </p:nvPr>
        </p:nvSpPr>
        <p:spPr>
          <a:xfrm>
            <a:off x="998000" y="2421047"/>
            <a:ext cx="24399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title" idx="5" hasCustomPrompt="1"/>
          </p:nvPr>
        </p:nvSpPr>
        <p:spPr>
          <a:xfrm>
            <a:off x="3667850" y="2702373"/>
            <a:ext cx="555600" cy="39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6"/>
          </p:nvPr>
        </p:nvSpPr>
        <p:spPr>
          <a:xfrm>
            <a:off x="997998" y="272993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7"/>
          </p:nvPr>
        </p:nvSpPr>
        <p:spPr>
          <a:xfrm>
            <a:off x="998000" y="3537922"/>
            <a:ext cx="24399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 b="1" i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 b="1" i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 b="1" i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 b="1" i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 b="1" i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 b="1" i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 b="1" i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 b="1" i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 b="1" i="1"/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8" hasCustomPrompt="1"/>
          </p:nvPr>
        </p:nvSpPr>
        <p:spPr>
          <a:xfrm>
            <a:off x="3667850" y="3819248"/>
            <a:ext cx="555600" cy="39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subTitle" idx="9"/>
          </p:nvPr>
        </p:nvSpPr>
        <p:spPr>
          <a:xfrm>
            <a:off x="997998" y="3846808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13"/>
          </p:nvPr>
        </p:nvSpPr>
        <p:spPr>
          <a:xfrm>
            <a:off x="5725150" y="1304172"/>
            <a:ext cx="24399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1" i="1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 b="1" i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 b="1" i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 b="1" i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 b="1" i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 b="1" i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 b="1" i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 b="1" i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 b="1" i="1"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4"/>
          </p:nvPr>
        </p:nvSpPr>
        <p:spPr>
          <a:xfrm>
            <a:off x="5725148" y="1613058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15"/>
          </p:nvPr>
        </p:nvSpPr>
        <p:spPr>
          <a:xfrm>
            <a:off x="5725150" y="2421047"/>
            <a:ext cx="24399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subTitle" idx="16"/>
          </p:nvPr>
        </p:nvSpPr>
        <p:spPr>
          <a:xfrm>
            <a:off x="5725148" y="2729933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subTitle" idx="17"/>
          </p:nvPr>
        </p:nvSpPr>
        <p:spPr>
          <a:xfrm>
            <a:off x="5725150" y="3537922"/>
            <a:ext cx="2439900" cy="3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800" b="1" i="1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subTitle" idx="18"/>
          </p:nvPr>
        </p:nvSpPr>
        <p:spPr>
          <a:xfrm>
            <a:off x="5725148" y="3846808"/>
            <a:ext cx="2438700" cy="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title" idx="19" hasCustomPrompt="1"/>
          </p:nvPr>
        </p:nvSpPr>
        <p:spPr>
          <a:xfrm>
            <a:off x="4939500" y="1585498"/>
            <a:ext cx="555600" cy="39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14"/>
          <p:cNvSpPr txBox="1">
            <a:spLocks noGrp="1"/>
          </p:cNvSpPr>
          <p:nvPr>
            <p:ph type="title" idx="20" hasCustomPrompt="1"/>
          </p:nvPr>
        </p:nvSpPr>
        <p:spPr>
          <a:xfrm>
            <a:off x="4939500" y="2702373"/>
            <a:ext cx="555600" cy="39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3" name="Google Shape;153;p14"/>
          <p:cNvSpPr txBox="1">
            <a:spLocks noGrp="1"/>
          </p:cNvSpPr>
          <p:nvPr>
            <p:ph type="title" idx="21" hasCustomPrompt="1"/>
          </p:nvPr>
        </p:nvSpPr>
        <p:spPr>
          <a:xfrm>
            <a:off x="4939500" y="3819248"/>
            <a:ext cx="555600" cy="39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i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154" name="Google Shape;154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297510">
            <a:off x="-871151" y="543551"/>
            <a:ext cx="1935023" cy="20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00000" flipH="1">
            <a:off x="917073" y="-899974"/>
            <a:ext cx="2023448" cy="2389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881807">
            <a:off x="6189524" y="-627123"/>
            <a:ext cx="1935023" cy="20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00000">
            <a:off x="8059647" y="850114"/>
            <a:ext cx="2023448" cy="238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9000013">
            <a:off x="-720647" y="-686991"/>
            <a:ext cx="2541422" cy="2141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24473">
            <a:off x="7262029" y="-521329"/>
            <a:ext cx="2541422" cy="214185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4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14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>
            <a:spLocks noGrp="1"/>
          </p:cNvSpPr>
          <p:nvPr>
            <p:ph type="title" hasCustomPrompt="1"/>
          </p:nvPr>
        </p:nvSpPr>
        <p:spPr>
          <a:xfrm>
            <a:off x="4034550" y="1170175"/>
            <a:ext cx="1074900" cy="106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2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358" name="Google Shape;358;p28"/>
          <p:cNvSpPr txBox="1">
            <a:spLocks noGrp="1"/>
          </p:cNvSpPr>
          <p:nvPr>
            <p:ph type="subTitle" idx="1"/>
          </p:nvPr>
        </p:nvSpPr>
        <p:spPr>
          <a:xfrm>
            <a:off x="2138075" y="3739933"/>
            <a:ext cx="4868100" cy="42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28"/>
          <p:cNvSpPr txBox="1">
            <a:spLocks noGrp="1"/>
          </p:cNvSpPr>
          <p:nvPr>
            <p:ph type="title" idx="2"/>
          </p:nvPr>
        </p:nvSpPr>
        <p:spPr>
          <a:xfrm>
            <a:off x="1855325" y="2570347"/>
            <a:ext cx="5433600" cy="10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200" i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2"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2"/>
          <p:cNvSpPr/>
          <p:nvPr/>
        </p:nvSpPr>
        <p:spPr>
          <a:xfrm>
            <a:off x="58" y="4543416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3" name="Google Shape;513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87318" flipH="1">
            <a:off x="8405604" y="3946618"/>
            <a:ext cx="849397" cy="995768"/>
          </a:xfrm>
          <a:prstGeom prst="rect">
            <a:avLst/>
          </a:prstGeom>
          <a:noFill/>
          <a:ln>
            <a:noFill/>
          </a:ln>
        </p:spPr>
      </p:pic>
      <p:sp>
        <p:nvSpPr>
          <p:cNvPr id="514" name="Google Shape;514;p42"/>
          <p:cNvSpPr/>
          <p:nvPr/>
        </p:nvSpPr>
        <p:spPr>
          <a:xfrm rot="10800000">
            <a:off x="58" y="-9"/>
            <a:ext cx="9144142" cy="60008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5" name="Google Shape;51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07652" flipH="1">
            <a:off x="-1328552" y="-985583"/>
            <a:ext cx="2726349" cy="24212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21009">
            <a:off x="7539081" y="4408626"/>
            <a:ext cx="871684" cy="283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427564">
            <a:off x="8681931" y="4772402"/>
            <a:ext cx="871682" cy="283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3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43"/>
          <p:cNvSpPr/>
          <p:nvPr/>
        </p:nvSpPr>
        <p:spPr>
          <a:xfrm>
            <a:off x="50" y="4781551"/>
            <a:ext cx="9144142" cy="36194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20" name="Google Shape;520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96921">
            <a:off x="8129043" y="3967095"/>
            <a:ext cx="1523039" cy="1756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1" name="Google Shape;52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399993" flipH="1">
            <a:off x="-419424" y="328152"/>
            <a:ext cx="847557" cy="1193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2" name="Google Shape;522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6387320" flipH="1">
            <a:off x="-26230" y="-223612"/>
            <a:ext cx="782837" cy="917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7" name="Google Shape;8537;p1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4776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38" name="Google Shape;8538;p1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231575"/>
            <a:ext cx="1686300" cy="607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39" name="Google Shape;8539;p13"/>
          <p:cNvSpPr txBox="1">
            <a:spLocks noGrp="1"/>
          </p:cNvSpPr>
          <p:nvPr>
            <p:ph type="subTitle" idx="1"/>
          </p:nvPr>
        </p:nvSpPr>
        <p:spPr>
          <a:xfrm>
            <a:off x="723650" y="1902350"/>
            <a:ext cx="2536800" cy="31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highlight>
                  <a:schemeClr val="lt1"/>
                </a:highlight>
                <a:latin typeface="Antic Didone"/>
                <a:ea typeface="Antic Didone"/>
                <a:cs typeface="Antic Didone"/>
                <a:sym typeface="Antic Did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>
            <a:endParaRPr/>
          </a:p>
        </p:txBody>
      </p:sp>
      <p:sp>
        <p:nvSpPr>
          <p:cNvPr id="8540" name="Google Shape;8540;p13"/>
          <p:cNvSpPr txBox="1">
            <a:spLocks noGrp="1"/>
          </p:cNvSpPr>
          <p:nvPr>
            <p:ph type="subTitle" idx="3"/>
          </p:nvPr>
        </p:nvSpPr>
        <p:spPr>
          <a:xfrm>
            <a:off x="723650" y="2276775"/>
            <a:ext cx="2372700" cy="55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41" name="Google Shape;8541;p13"/>
          <p:cNvSpPr txBox="1">
            <a:spLocks noGrp="1"/>
          </p:cNvSpPr>
          <p:nvPr>
            <p:ph type="title" idx="4" hasCustomPrompt="1"/>
          </p:nvPr>
        </p:nvSpPr>
        <p:spPr>
          <a:xfrm>
            <a:off x="720000" y="2999400"/>
            <a:ext cx="1686300" cy="607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42" name="Google Shape;8542;p13"/>
          <p:cNvSpPr txBox="1">
            <a:spLocks noGrp="1"/>
          </p:cNvSpPr>
          <p:nvPr>
            <p:ph type="subTitle" idx="5"/>
          </p:nvPr>
        </p:nvSpPr>
        <p:spPr>
          <a:xfrm>
            <a:off x="723650" y="3670175"/>
            <a:ext cx="2536800" cy="31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highlight>
                  <a:schemeClr val="lt1"/>
                </a:highlight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>
            <a:endParaRPr/>
          </a:p>
        </p:txBody>
      </p:sp>
      <p:sp>
        <p:nvSpPr>
          <p:cNvPr id="8543" name="Google Shape;8543;p13"/>
          <p:cNvSpPr txBox="1">
            <a:spLocks noGrp="1"/>
          </p:cNvSpPr>
          <p:nvPr>
            <p:ph type="subTitle" idx="6"/>
          </p:nvPr>
        </p:nvSpPr>
        <p:spPr>
          <a:xfrm>
            <a:off x="723650" y="4044600"/>
            <a:ext cx="2372700" cy="55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44" name="Google Shape;8544;p13"/>
          <p:cNvSpPr txBox="1">
            <a:spLocks noGrp="1"/>
          </p:cNvSpPr>
          <p:nvPr>
            <p:ph type="title" idx="7" hasCustomPrompt="1"/>
          </p:nvPr>
        </p:nvSpPr>
        <p:spPr>
          <a:xfrm>
            <a:off x="3383825" y="1231575"/>
            <a:ext cx="1686300" cy="607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45" name="Google Shape;8545;p13"/>
          <p:cNvSpPr txBox="1">
            <a:spLocks noGrp="1"/>
          </p:cNvSpPr>
          <p:nvPr>
            <p:ph type="subTitle" idx="8"/>
          </p:nvPr>
        </p:nvSpPr>
        <p:spPr>
          <a:xfrm>
            <a:off x="3387475" y="1902350"/>
            <a:ext cx="2536800" cy="31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highlight>
                  <a:schemeClr val="lt1"/>
                </a:highlight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>
            <a:endParaRPr/>
          </a:p>
        </p:txBody>
      </p:sp>
      <p:sp>
        <p:nvSpPr>
          <p:cNvPr id="8546" name="Google Shape;8546;p13"/>
          <p:cNvSpPr txBox="1">
            <a:spLocks noGrp="1"/>
          </p:cNvSpPr>
          <p:nvPr>
            <p:ph type="subTitle" idx="9"/>
          </p:nvPr>
        </p:nvSpPr>
        <p:spPr>
          <a:xfrm>
            <a:off x="3387475" y="2276775"/>
            <a:ext cx="2372700" cy="55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47" name="Google Shape;8547;p13"/>
          <p:cNvSpPr txBox="1">
            <a:spLocks noGrp="1"/>
          </p:cNvSpPr>
          <p:nvPr>
            <p:ph type="title" idx="13" hasCustomPrompt="1"/>
          </p:nvPr>
        </p:nvSpPr>
        <p:spPr>
          <a:xfrm>
            <a:off x="3383825" y="2999400"/>
            <a:ext cx="1686300" cy="607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48" name="Google Shape;8548;p13"/>
          <p:cNvSpPr txBox="1">
            <a:spLocks noGrp="1"/>
          </p:cNvSpPr>
          <p:nvPr>
            <p:ph type="subTitle" idx="14"/>
          </p:nvPr>
        </p:nvSpPr>
        <p:spPr>
          <a:xfrm>
            <a:off x="3387475" y="3670175"/>
            <a:ext cx="2536800" cy="31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highlight>
                  <a:schemeClr val="lt1"/>
                </a:highlight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>
            <a:endParaRPr/>
          </a:p>
        </p:txBody>
      </p:sp>
      <p:sp>
        <p:nvSpPr>
          <p:cNvPr id="8549" name="Google Shape;8549;p13"/>
          <p:cNvSpPr txBox="1">
            <a:spLocks noGrp="1"/>
          </p:cNvSpPr>
          <p:nvPr>
            <p:ph type="subTitle" idx="15"/>
          </p:nvPr>
        </p:nvSpPr>
        <p:spPr>
          <a:xfrm>
            <a:off x="3387475" y="4044600"/>
            <a:ext cx="2372700" cy="55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50" name="Google Shape;8550;p13"/>
          <p:cNvSpPr txBox="1">
            <a:spLocks noGrp="1"/>
          </p:cNvSpPr>
          <p:nvPr>
            <p:ph type="title" idx="16" hasCustomPrompt="1"/>
          </p:nvPr>
        </p:nvSpPr>
        <p:spPr>
          <a:xfrm>
            <a:off x="6047650" y="1231575"/>
            <a:ext cx="1686300" cy="607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51" name="Google Shape;8551;p13"/>
          <p:cNvSpPr txBox="1">
            <a:spLocks noGrp="1"/>
          </p:cNvSpPr>
          <p:nvPr>
            <p:ph type="subTitle" idx="17"/>
          </p:nvPr>
        </p:nvSpPr>
        <p:spPr>
          <a:xfrm>
            <a:off x="6051300" y="1902350"/>
            <a:ext cx="2536800" cy="31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highlight>
                  <a:schemeClr val="lt1"/>
                </a:highlight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>
            <a:endParaRPr/>
          </a:p>
        </p:txBody>
      </p:sp>
      <p:sp>
        <p:nvSpPr>
          <p:cNvPr id="8552" name="Google Shape;8552;p13"/>
          <p:cNvSpPr txBox="1">
            <a:spLocks noGrp="1"/>
          </p:cNvSpPr>
          <p:nvPr>
            <p:ph type="subTitle" idx="18"/>
          </p:nvPr>
        </p:nvSpPr>
        <p:spPr>
          <a:xfrm>
            <a:off x="6051300" y="2276775"/>
            <a:ext cx="2372700" cy="55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553" name="Google Shape;8553;p13"/>
          <p:cNvSpPr txBox="1">
            <a:spLocks noGrp="1"/>
          </p:cNvSpPr>
          <p:nvPr>
            <p:ph type="title" idx="19" hasCustomPrompt="1"/>
          </p:nvPr>
        </p:nvSpPr>
        <p:spPr>
          <a:xfrm>
            <a:off x="6047650" y="2999400"/>
            <a:ext cx="1686300" cy="6075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000"/>
              <a:buNone/>
              <a:defRPr sz="45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8554" name="Google Shape;8554;p13"/>
          <p:cNvSpPr txBox="1">
            <a:spLocks noGrp="1"/>
          </p:cNvSpPr>
          <p:nvPr>
            <p:ph type="subTitle" idx="20"/>
          </p:nvPr>
        </p:nvSpPr>
        <p:spPr>
          <a:xfrm>
            <a:off x="6051300" y="3670175"/>
            <a:ext cx="2536800" cy="3111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highlight>
                  <a:schemeClr val="lt1"/>
                </a:highlight>
                <a:latin typeface="Antic Didone"/>
                <a:ea typeface="Antic Didone"/>
                <a:cs typeface="Antic Didone"/>
                <a:sym typeface="Antic Did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Antic Didone"/>
              <a:buNone/>
              <a:defRPr sz="2000" b="1">
                <a:latin typeface="Antic Didone"/>
                <a:ea typeface="Antic Didone"/>
                <a:cs typeface="Antic Didone"/>
                <a:sym typeface="Antic Didone"/>
              </a:defRPr>
            </a:lvl9pPr>
          </a:lstStyle>
          <a:p>
            <a:endParaRPr/>
          </a:p>
        </p:txBody>
      </p:sp>
      <p:sp>
        <p:nvSpPr>
          <p:cNvPr id="8555" name="Google Shape;8555;p13"/>
          <p:cNvSpPr txBox="1">
            <a:spLocks noGrp="1"/>
          </p:cNvSpPr>
          <p:nvPr>
            <p:ph type="subTitle" idx="21"/>
          </p:nvPr>
        </p:nvSpPr>
        <p:spPr>
          <a:xfrm>
            <a:off x="6051300" y="4044600"/>
            <a:ext cx="2372700" cy="558900"/>
          </a:xfrm>
          <a:prstGeom prst="rect">
            <a:avLst/>
          </a:prstGeom>
        </p:spPr>
        <p:txBody>
          <a:bodyPr spcFirstLastPara="1" wrap="square" lIns="91425" tIns="0" rIns="91425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8556" name="Google Shape;8556;p13"/>
          <p:cNvGrpSpPr/>
          <p:nvPr/>
        </p:nvGrpSpPr>
        <p:grpSpPr>
          <a:xfrm>
            <a:off x="178275" y="177600"/>
            <a:ext cx="8787300" cy="4788300"/>
            <a:chOff x="178275" y="177600"/>
            <a:chExt cx="8787300" cy="4788300"/>
          </a:xfrm>
        </p:grpSpPr>
        <p:sp>
          <p:nvSpPr>
            <p:cNvPr id="8557" name="Google Shape;8557;p13"/>
            <p:cNvSpPr/>
            <p:nvPr/>
          </p:nvSpPr>
          <p:spPr>
            <a:xfrm>
              <a:off x="178275" y="177600"/>
              <a:ext cx="8787300" cy="4788300"/>
            </a:xfrm>
            <a:prstGeom prst="round2DiagRect">
              <a:avLst>
                <a:gd name="adj1" fmla="val 9845"/>
                <a:gd name="adj2" fmla="val 0"/>
              </a:avLst>
            </a:pr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8" name="Google Shape;8558;p13"/>
            <p:cNvSpPr/>
            <p:nvPr/>
          </p:nvSpPr>
          <p:spPr>
            <a:xfrm>
              <a:off x="288825" y="294900"/>
              <a:ext cx="8566500" cy="4551600"/>
            </a:xfrm>
            <a:prstGeom prst="round2DiagRect">
              <a:avLst>
                <a:gd name="adj1" fmla="val 8839"/>
                <a:gd name="adj2" fmla="val 0"/>
              </a:avLst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59" name="Google Shape;8559;p13"/>
          <p:cNvGrpSpPr/>
          <p:nvPr/>
        </p:nvGrpSpPr>
        <p:grpSpPr>
          <a:xfrm rot="2433810">
            <a:off x="60873" y="178480"/>
            <a:ext cx="1290891" cy="1085115"/>
            <a:chOff x="4168732" y="1578984"/>
            <a:chExt cx="556852" cy="468086"/>
          </a:xfrm>
        </p:grpSpPr>
        <p:sp>
          <p:nvSpPr>
            <p:cNvPr id="8560" name="Google Shape;8560;p13"/>
            <p:cNvSpPr/>
            <p:nvPr/>
          </p:nvSpPr>
          <p:spPr>
            <a:xfrm>
              <a:off x="4624270" y="1578984"/>
              <a:ext cx="88510" cy="100232"/>
            </a:xfrm>
            <a:custGeom>
              <a:avLst/>
              <a:gdLst/>
              <a:ahLst/>
              <a:cxnLst/>
              <a:rect l="l" t="t" r="r" b="b"/>
              <a:pathLst>
                <a:path w="2537" h="2873" extrusionOk="0">
                  <a:moveTo>
                    <a:pt x="1467" y="0"/>
                  </a:moveTo>
                  <a:cubicBezTo>
                    <a:pt x="1275" y="0"/>
                    <a:pt x="631" y="347"/>
                    <a:pt x="323" y="826"/>
                  </a:cubicBezTo>
                  <a:cubicBezTo>
                    <a:pt x="1" y="1315"/>
                    <a:pt x="1" y="1926"/>
                    <a:pt x="179" y="2294"/>
                  </a:cubicBezTo>
                  <a:cubicBezTo>
                    <a:pt x="345" y="2660"/>
                    <a:pt x="679" y="2872"/>
                    <a:pt x="679" y="2872"/>
                  </a:cubicBezTo>
                  <a:cubicBezTo>
                    <a:pt x="679" y="2872"/>
                    <a:pt x="1091" y="2594"/>
                    <a:pt x="1246" y="2527"/>
                  </a:cubicBezTo>
                  <a:cubicBezTo>
                    <a:pt x="1390" y="2472"/>
                    <a:pt x="1969" y="2393"/>
                    <a:pt x="2225" y="2227"/>
                  </a:cubicBezTo>
                  <a:cubicBezTo>
                    <a:pt x="2480" y="2071"/>
                    <a:pt x="2536" y="1682"/>
                    <a:pt x="2503" y="1449"/>
                  </a:cubicBezTo>
                  <a:cubicBezTo>
                    <a:pt x="2458" y="1215"/>
                    <a:pt x="1991" y="503"/>
                    <a:pt x="1902" y="381"/>
                  </a:cubicBezTo>
                  <a:cubicBezTo>
                    <a:pt x="1813" y="270"/>
                    <a:pt x="1647" y="25"/>
                    <a:pt x="1491" y="3"/>
                  </a:cubicBezTo>
                  <a:cubicBezTo>
                    <a:pt x="1484" y="1"/>
                    <a:pt x="1476" y="0"/>
                    <a:pt x="1467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1" name="Google Shape;8561;p13"/>
            <p:cNvSpPr/>
            <p:nvPr/>
          </p:nvSpPr>
          <p:spPr>
            <a:xfrm>
              <a:off x="4624654" y="1578984"/>
              <a:ext cx="61332" cy="73927"/>
            </a:xfrm>
            <a:custGeom>
              <a:avLst/>
              <a:gdLst/>
              <a:ahLst/>
              <a:cxnLst/>
              <a:rect l="l" t="t" r="r" b="b"/>
              <a:pathLst>
                <a:path w="1758" h="2119" extrusionOk="0">
                  <a:moveTo>
                    <a:pt x="1456" y="0"/>
                  </a:moveTo>
                  <a:cubicBezTo>
                    <a:pt x="1264" y="0"/>
                    <a:pt x="620" y="347"/>
                    <a:pt x="312" y="826"/>
                  </a:cubicBezTo>
                  <a:cubicBezTo>
                    <a:pt x="45" y="1226"/>
                    <a:pt x="0" y="1704"/>
                    <a:pt x="89" y="2071"/>
                  </a:cubicBezTo>
                  <a:cubicBezTo>
                    <a:pt x="181" y="2099"/>
                    <a:pt x="281" y="2119"/>
                    <a:pt x="382" y="2119"/>
                  </a:cubicBezTo>
                  <a:cubicBezTo>
                    <a:pt x="403" y="2119"/>
                    <a:pt x="424" y="2118"/>
                    <a:pt x="445" y="2116"/>
                  </a:cubicBezTo>
                  <a:cubicBezTo>
                    <a:pt x="746" y="2094"/>
                    <a:pt x="1013" y="1949"/>
                    <a:pt x="1224" y="1738"/>
                  </a:cubicBezTo>
                  <a:cubicBezTo>
                    <a:pt x="1424" y="1538"/>
                    <a:pt x="1580" y="1281"/>
                    <a:pt x="1658" y="1014"/>
                  </a:cubicBezTo>
                  <a:cubicBezTo>
                    <a:pt x="1747" y="737"/>
                    <a:pt x="1758" y="448"/>
                    <a:pt x="1713" y="158"/>
                  </a:cubicBezTo>
                  <a:cubicBezTo>
                    <a:pt x="1636" y="80"/>
                    <a:pt x="1557" y="13"/>
                    <a:pt x="1480" y="3"/>
                  </a:cubicBezTo>
                  <a:cubicBezTo>
                    <a:pt x="1473" y="1"/>
                    <a:pt x="1465" y="0"/>
                    <a:pt x="1456" y="0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2" name="Google Shape;8562;p13"/>
            <p:cNvSpPr/>
            <p:nvPr/>
          </p:nvSpPr>
          <p:spPr>
            <a:xfrm>
              <a:off x="4663066" y="1592625"/>
              <a:ext cx="9350" cy="29515"/>
            </a:xfrm>
            <a:custGeom>
              <a:avLst/>
              <a:gdLst/>
              <a:ahLst/>
              <a:cxnLst/>
              <a:rect l="l" t="t" r="r" b="b"/>
              <a:pathLst>
                <a:path w="268" h="846" extrusionOk="0">
                  <a:moveTo>
                    <a:pt x="1" y="1"/>
                  </a:moveTo>
                  <a:cubicBezTo>
                    <a:pt x="68" y="134"/>
                    <a:pt x="123" y="279"/>
                    <a:pt x="157" y="412"/>
                  </a:cubicBezTo>
                  <a:cubicBezTo>
                    <a:pt x="179" y="490"/>
                    <a:pt x="189" y="557"/>
                    <a:pt x="201" y="635"/>
                  </a:cubicBezTo>
                  <a:cubicBezTo>
                    <a:pt x="212" y="702"/>
                    <a:pt x="223" y="768"/>
                    <a:pt x="201" y="835"/>
                  </a:cubicBezTo>
                  <a:lnTo>
                    <a:pt x="256" y="846"/>
                  </a:lnTo>
                  <a:cubicBezTo>
                    <a:pt x="268" y="768"/>
                    <a:pt x="256" y="690"/>
                    <a:pt x="246" y="623"/>
                  </a:cubicBezTo>
                  <a:cubicBezTo>
                    <a:pt x="223" y="546"/>
                    <a:pt x="201" y="479"/>
                    <a:pt x="179" y="412"/>
                  </a:cubicBezTo>
                  <a:cubicBezTo>
                    <a:pt x="134" y="267"/>
                    <a:pt x="78" y="134"/>
                    <a:pt x="1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3" name="Google Shape;8563;p13"/>
            <p:cNvSpPr/>
            <p:nvPr/>
          </p:nvSpPr>
          <p:spPr>
            <a:xfrm>
              <a:off x="4674300" y="1603127"/>
              <a:ext cx="21770" cy="11652"/>
            </a:xfrm>
            <a:custGeom>
              <a:avLst/>
              <a:gdLst/>
              <a:ahLst/>
              <a:cxnLst/>
              <a:rect l="l" t="t" r="r" b="b"/>
              <a:pathLst>
                <a:path w="624" h="334" extrusionOk="0">
                  <a:moveTo>
                    <a:pt x="624" y="0"/>
                  </a:moveTo>
                  <a:lnTo>
                    <a:pt x="624" y="0"/>
                  </a:lnTo>
                  <a:cubicBezTo>
                    <a:pt x="391" y="67"/>
                    <a:pt x="213" y="122"/>
                    <a:pt x="1" y="233"/>
                  </a:cubicBezTo>
                  <a:lnTo>
                    <a:pt x="1" y="334"/>
                  </a:lnTo>
                  <a:cubicBezTo>
                    <a:pt x="201" y="200"/>
                    <a:pt x="401" y="89"/>
                    <a:pt x="624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4" name="Google Shape;8564;p13"/>
            <p:cNvSpPr/>
            <p:nvPr/>
          </p:nvSpPr>
          <p:spPr>
            <a:xfrm>
              <a:off x="4661531" y="1628735"/>
              <a:ext cx="36492" cy="20584"/>
            </a:xfrm>
            <a:custGeom>
              <a:avLst/>
              <a:gdLst/>
              <a:ahLst/>
              <a:cxnLst/>
              <a:rect l="l" t="t" r="r" b="b"/>
              <a:pathLst>
                <a:path w="1046" h="590" extrusionOk="0">
                  <a:moveTo>
                    <a:pt x="1046" y="0"/>
                  </a:moveTo>
                  <a:cubicBezTo>
                    <a:pt x="668" y="45"/>
                    <a:pt x="322" y="167"/>
                    <a:pt x="23" y="434"/>
                  </a:cubicBezTo>
                  <a:lnTo>
                    <a:pt x="0" y="589"/>
                  </a:lnTo>
                  <a:cubicBezTo>
                    <a:pt x="267" y="322"/>
                    <a:pt x="668" y="67"/>
                    <a:pt x="1046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5" name="Google Shape;8565;p13"/>
            <p:cNvSpPr/>
            <p:nvPr/>
          </p:nvSpPr>
          <p:spPr>
            <a:xfrm>
              <a:off x="4643668" y="1628316"/>
              <a:ext cx="14374" cy="33422"/>
            </a:xfrm>
            <a:custGeom>
              <a:avLst/>
              <a:gdLst/>
              <a:ahLst/>
              <a:cxnLst/>
              <a:rect l="l" t="t" r="r" b="b"/>
              <a:pathLst>
                <a:path w="412" h="958" extrusionOk="0">
                  <a:moveTo>
                    <a:pt x="1" y="1"/>
                  </a:moveTo>
                  <a:cubicBezTo>
                    <a:pt x="223" y="268"/>
                    <a:pt x="345" y="613"/>
                    <a:pt x="323" y="957"/>
                  </a:cubicBezTo>
                  <a:lnTo>
                    <a:pt x="412" y="868"/>
                  </a:lnTo>
                  <a:cubicBezTo>
                    <a:pt x="401" y="512"/>
                    <a:pt x="245" y="245"/>
                    <a:pt x="1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6" name="Google Shape;8566;p13"/>
            <p:cNvSpPr/>
            <p:nvPr/>
          </p:nvSpPr>
          <p:spPr>
            <a:xfrm>
              <a:off x="4550935" y="1641783"/>
              <a:ext cx="67542" cy="87986"/>
            </a:xfrm>
            <a:custGeom>
              <a:avLst/>
              <a:gdLst/>
              <a:ahLst/>
              <a:cxnLst/>
              <a:rect l="l" t="t" r="r" b="b"/>
              <a:pathLst>
                <a:path w="1936" h="2522" extrusionOk="0">
                  <a:moveTo>
                    <a:pt x="1143" y="0"/>
                  </a:moveTo>
                  <a:cubicBezTo>
                    <a:pt x="1129" y="0"/>
                    <a:pt x="1115" y="2"/>
                    <a:pt x="1102" y="4"/>
                  </a:cubicBezTo>
                  <a:cubicBezTo>
                    <a:pt x="734" y="71"/>
                    <a:pt x="423" y="571"/>
                    <a:pt x="279" y="828"/>
                  </a:cubicBezTo>
                  <a:cubicBezTo>
                    <a:pt x="0" y="1295"/>
                    <a:pt x="0" y="1829"/>
                    <a:pt x="368" y="2207"/>
                  </a:cubicBezTo>
                  <a:cubicBezTo>
                    <a:pt x="649" y="2488"/>
                    <a:pt x="991" y="2521"/>
                    <a:pt x="1133" y="2521"/>
                  </a:cubicBezTo>
                  <a:cubicBezTo>
                    <a:pt x="1176" y="2521"/>
                    <a:pt x="1201" y="2518"/>
                    <a:pt x="1201" y="2518"/>
                  </a:cubicBezTo>
                  <a:cubicBezTo>
                    <a:pt x="1208" y="2518"/>
                    <a:pt x="1216" y="2519"/>
                    <a:pt x="1225" y="2519"/>
                  </a:cubicBezTo>
                  <a:cubicBezTo>
                    <a:pt x="1277" y="2519"/>
                    <a:pt x="1376" y="2503"/>
                    <a:pt x="1602" y="2296"/>
                  </a:cubicBezTo>
                  <a:cubicBezTo>
                    <a:pt x="1880" y="2039"/>
                    <a:pt x="1935" y="1594"/>
                    <a:pt x="1891" y="1261"/>
                  </a:cubicBezTo>
                  <a:cubicBezTo>
                    <a:pt x="1838" y="929"/>
                    <a:pt x="1496" y="0"/>
                    <a:pt x="1143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7" name="Google Shape;8567;p13"/>
            <p:cNvSpPr/>
            <p:nvPr/>
          </p:nvSpPr>
          <p:spPr>
            <a:xfrm>
              <a:off x="4551319" y="1641678"/>
              <a:ext cx="50482" cy="70787"/>
            </a:xfrm>
            <a:custGeom>
              <a:avLst/>
              <a:gdLst/>
              <a:ahLst/>
              <a:cxnLst/>
              <a:rect l="l" t="t" r="r" b="b"/>
              <a:pathLst>
                <a:path w="1447" h="2029" extrusionOk="0">
                  <a:moveTo>
                    <a:pt x="1139" y="1"/>
                  </a:moveTo>
                  <a:cubicBezTo>
                    <a:pt x="1123" y="1"/>
                    <a:pt x="1107" y="3"/>
                    <a:pt x="1091" y="7"/>
                  </a:cubicBezTo>
                  <a:cubicBezTo>
                    <a:pt x="723" y="74"/>
                    <a:pt x="412" y="574"/>
                    <a:pt x="268" y="831"/>
                  </a:cubicBezTo>
                  <a:cubicBezTo>
                    <a:pt x="34" y="1231"/>
                    <a:pt x="1" y="1676"/>
                    <a:pt x="212" y="2020"/>
                  </a:cubicBezTo>
                  <a:cubicBezTo>
                    <a:pt x="245" y="2026"/>
                    <a:pt x="278" y="2029"/>
                    <a:pt x="312" y="2029"/>
                  </a:cubicBezTo>
                  <a:cubicBezTo>
                    <a:pt x="345" y="2029"/>
                    <a:pt x="378" y="2026"/>
                    <a:pt x="412" y="2020"/>
                  </a:cubicBezTo>
                  <a:cubicBezTo>
                    <a:pt x="668" y="1965"/>
                    <a:pt x="868" y="1775"/>
                    <a:pt x="957" y="1531"/>
                  </a:cubicBezTo>
                  <a:cubicBezTo>
                    <a:pt x="1002" y="1420"/>
                    <a:pt x="1024" y="1286"/>
                    <a:pt x="1046" y="1164"/>
                  </a:cubicBezTo>
                  <a:cubicBezTo>
                    <a:pt x="1079" y="1031"/>
                    <a:pt x="1124" y="897"/>
                    <a:pt x="1180" y="774"/>
                  </a:cubicBezTo>
                  <a:cubicBezTo>
                    <a:pt x="1257" y="586"/>
                    <a:pt x="1368" y="408"/>
                    <a:pt x="1447" y="218"/>
                  </a:cubicBezTo>
                  <a:cubicBezTo>
                    <a:pt x="1350" y="93"/>
                    <a:pt x="1245" y="1"/>
                    <a:pt x="1139" y="1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8" name="Google Shape;8568;p13"/>
            <p:cNvSpPr/>
            <p:nvPr/>
          </p:nvSpPr>
          <p:spPr>
            <a:xfrm>
              <a:off x="4568763" y="1669868"/>
              <a:ext cx="19851" cy="17862"/>
            </a:xfrm>
            <a:custGeom>
              <a:avLst/>
              <a:gdLst/>
              <a:ahLst/>
              <a:cxnLst/>
              <a:rect l="l" t="t" r="r" b="b"/>
              <a:pathLst>
                <a:path w="569" h="512" extrusionOk="0">
                  <a:moveTo>
                    <a:pt x="1" y="0"/>
                  </a:moveTo>
                  <a:cubicBezTo>
                    <a:pt x="112" y="67"/>
                    <a:pt x="212" y="144"/>
                    <a:pt x="312" y="223"/>
                  </a:cubicBezTo>
                  <a:cubicBezTo>
                    <a:pt x="401" y="312"/>
                    <a:pt x="490" y="401"/>
                    <a:pt x="557" y="512"/>
                  </a:cubicBezTo>
                  <a:lnTo>
                    <a:pt x="568" y="401"/>
                  </a:lnTo>
                  <a:cubicBezTo>
                    <a:pt x="490" y="300"/>
                    <a:pt x="435" y="267"/>
                    <a:pt x="334" y="200"/>
                  </a:cubicBezTo>
                  <a:cubicBezTo>
                    <a:pt x="235" y="122"/>
                    <a:pt x="112" y="55"/>
                    <a:pt x="1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9" name="Google Shape;8569;p13"/>
            <p:cNvSpPr/>
            <p:nvPr/>
          </p:nvSpPr>
          <p:spPr>
            <a:xfrm>
              <a:off x="4591685" y="1684975"/>
              <a:ext cx="23305" cy="38481"/>
            </a:xfrm>
            <a:custGeom>
              <a:avLst/>
              <a:gdLst/>
              <a:ahLst/>
              <a:cxnLst/>
              <a:rect l="l" t="t" r="r" b="b"/>
              <a:pathLst>
                <a:path w="668" h="1103" extrusionOk="0">
                  <a:moveTo>
                    <a:pt x="656" y="1"/>
                  </a:moveTo>
                  <a:cubicBezTo>
                    <a:pt x="656" y="223"/>
                    <a:pt x="589" y="435"/>
                    <a:pt x="456" y="601"/>
                  </a:cubicBezTo>
                  <a:cubicBezTo>
                    <a:pt x="401" y="690"/>
                    <a:pt x="322" y="768"/>
                    <a:pt x="245" y="835"/>
                  </a:cubicBezTo>
                  <a:cubicBezTo>
                    <a:pt x="167" y="913"/>
                    <a:pt x="89" y="979"/>
                    <a:pt x="0" y="1046"/>
                  </a:cubicBezTo>
                  <a:lnTo>
                    <a:pt x="56" y="1102"/>
                  </a:lnTo>
                  <a:cubicBezTo>
                    <a:pt x="134" y="1035"/>
                    <a:pt x="211" y="957"/>
                    <a:pt x="290" y="880"/>
                  </a:cubicBezTo>
                  <a:cubicBezTo>
                    <a:pt x="356" y="801"/>
                    <a:pt x="434" y="712"/>
                    <a:pt x="490" y="623"/>
                  </a:cubicBezTo>
                  <a:cubicBezTo>
                    <a:pt x="612" y="445"/>
                    <a:pt x="668" y="223"/>
                    <a:pt x="656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0" name="Google Shape;8570;p13"/>
            <p:cNvSpPr/>
            <p:nvPr/>
          </p:nvSpPr>
          <p:spPr>
            <a:xfrm>
              <a:off x="4568414" y="1710199"/>
              <a:ext cx="25642" cy="18665"/>
            </a:xfrm>
            <a:custGeom>
              <a:avLst/>
              <a:gdLst/>
              <a:ahLst/>
              <a:cxnLst/>
              <a:rect l="l" t="t" r="r" b="b"/>
              <a:pathLst>
                <a:path w="735" h="535" extrusionOk="0">
                  <a:moveTo>
                    <a:pt x="0" y="1"/>
                  </a:moveTo>
                  <a:lnTo>
                    <a:pt x="0" y="1"/>
                  </a:lnTo>
                  <a:cubicBezTo>
                    <a:pt x="278" y="112"/>
                    <a:pt x="522" y="301"/>
                    <a:pt x="690" y="535"/>
                  </a:cubicBezTo>
                  <a:lnTo>
                    <a:pt x="734" y="501"/>
                  </a:lnTo>
                  <a:cubicBezTo>
                    <a:pt x="545" y="268"/>
                    <a:pt x="289" y="90"/>
                    <a:pt x="0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1" name="Google Shape;8571;p13"/>
            <p:cNvSpPr/>
            <p:nvPr/>
          </p:nvSpPr>
          <p:spPr>
            <a:xfrm>
              <a:off x="4574206" y="1690417"/>
              <a:ext cx="17897" cy="17095"/>
            </a:xfrm>
            <a:custGeom>
              <a:avLst/>
              <a:gdLst/>
              <a:ahLst/>
              <a:cxnLst/>
              <a:rect l="l" t="t" r="r" b="b"/>
              <a:pathLst>
                <a:path w="513" h="490" extrusionOk="0">
                  <a:moveTo>
                    <a:pt x="0" y="0"/>
                  </a:moveTo>
                  <a:lnTo>
                    <a:pt x="0" y="0"/>
                  </a:lnTo>
                  <a:cubicBezTo>
                    <a:pt x="79" y="79"/>
                    <a:pt x="178" y="145"/>
                    <a:pt x="267" y="223"/>
                  </a:cubicBezTo>
                  <a:cubicBezTo>
                    <a:pt x="356" y="289"/>
                    <a:pt x="435" y="378"/>
                    <a:pt x="457" y="490"/>
                  </a:cubicBezTo>
                  <a:lnTo>
                    <a:pt x="512" y="467"/>
                  </a:lnTo>
                  <a:cubicBezTo>
                    <a:pt x="501" y="412"/>
                    <a:pt x="468" y="356"/>
                    <a:pt x="423" y="312"/>
                  </a:cubicBezTo>
                  <a:cubicBezTo>
                    <a:pt x="379" y="267"/>
                    <a:pt x="334" y="234"/>
                    <a:pt x="290" y="200"/>
                  </a:cubicBezTo>
                  <a:cubicBezTo>
                    <a:pt x="190" y="134"/>
                    <a:pt x="89" y="79"/>
                    <a:pt x="0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2" name="Google Shape;8572;p13"/>
            <p:cNvSpPr/>
            <p:nvPr/>
          </p:nvSpPr>
          <p:spPr>
            <a:xfrm>
              <a:off x="4585475" y="1655878"/>
              <a:ext cx="14792" cy="20235"/>
            </a:xfrm>
            <a:custGeom>
              <a:avLst/>
              <a:gdLst/>
              <a:ahLst/>
              <a:cxnLst/>
              <a:rect l="l" t="t" r="r" b="b"/>
              <a:pathLst>
                <a:path w="424" h="580" extrusionOk="0">
                  <a:moveTo>
                    <a:pt x="423" y="1"/>
                  </a:moveTo>
                  <a:cubicBezTo>
                    <a:pt x="201" y="90"/>
                    <a:pt x="33" y="268"/>
                    <a:pt x="0" y="512"/>
                  </a:cubicBezTo>
                  <a:lnTo>
                    <a:pt x="33" y="579"/>
                  </a:lnTo>
                  <a:cubicBezTo>
                    <a:pt x="45" y="357"/>
                    <a:pt x="201" y="101"/>
                    <a:pt x="423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3" name="Google Shape;8573;p13"/>
            <p:cNvSpPr/>
            <p:nvPr/>
          </p:nvSpPr>
          <p:spPr>
            <a:xfrm>
              <a:off x="4589731" y="1676846"/>
              <a:ext cx="19432" cy="22537"/>
            </a:xfrm>
            <a:custGeom>
              <a:avLst/>
              <a:gdLst/>
              <a:ahLst/>
              <a:cxnLst/>
              <a:rect l="l" t="t" r="r" b="b"/>
              <a:pathLst>
                <a:path w="557" h="646" extrusionOk="0">
                  <a:moveTo>
                    <a:pt x="556" y="0"/>
                  </a:moveTo>
                  <a:cubicBezTo>
                    <a:pt x="323" y="134"/>
                    <a:pt x="123" y="345"/>
                    <a:pt x="0" y="589"/>
                  </a:cubicBezTo>
                  <a:lnTo>
                    <a:pt x="34" y="646"/>
                  </a:lnTo>
                  <a:cubicBezTo>
                    <a:pt x="145" y="401"/>
                    <a:pt x="334" y="156"/>
                    <a:pt x="556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4" name="Google Shape;8574;p13"/>
            <p:cNvSpPr/>
            <p:nvPr/>
          </p:nvSpPr>
          <p:spPr>
            <a:xfrm>
              <a:off x="4480286" y="1734656"/>
              <a:ext cx="63670" cy="75741"/>
            </a:xfrm>
            <a:custGeom>
              <a:avLst/>
              <a:gdLst/>
              <a:ahLst/>
              <a:cxnLst/>
              <a:rect l="l" t="t" r="r" b="b"/>
              <a:pathLst>
                <a:path w="1825" h="2171" extrusionOk="0">
                  <a:moveTo>
                    <a:pt x="547" y="0"/>
                  </a:moveTo>
                  <a:cubicBezTo>
                    <a:pt x="477" y="0"/>
                    <a:pt x="415" y="15"/>
                    <a:pt x="368" y="45"/>
                  </a:cubicBezTo>
                  <a:cubicBezTo>
                    <a:pt x="101" y="212"/>
                    <a:pt x="23" y="434"/>
                    <a:pt x="12" y="668"/>
                  </a:cubicBezTo>
                  <a:cubicBezTo>
                    <a:pt x="1" y="890"/>
                    <a:pt x="134" y="1824"/>
                    <a:pt x="502" y="2047"/>
                  </a:cubicBezTo>
                  <a:cubicBezTo>
                    <a:pt x="661" y="2144"/>
                    <a:pt x="800" y="2171"/>
                    <a:pt x="906" y="2171"/>
                  </a:cubicBezTo>
                  <a:cubicBezTo>
                    <a:pt x="1043" y="2171"/>
                    <a:pt x="1125" y="2125"/>
                    <a:pt x="1125" y="2125"/>
                  </a:cubicBezTo>
                  <a:cubicBezTo>
                    <a:pt x="1125" y="2125"/>
                    <a:pt x="1236" y="2091"/>
                    <a:pt x="1380" y="1980"/>
                  </a:cubicBezTo>
                  <a:cubicBezTo>
                    <a:pt x="1536" y="1858"/>
                    <a:pt x="1825" y="1413"/>
                    <a:pt x="1625" y="835"/>
                  </a:cubicBezTo>
                  <a:cubicBezTo>
                    <a:pt x="1468" y="345"/>
                    <a:pt x="896" y="0"/>
                    <a:pt x="547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5" name="Google Shape;8575;p13"/>
            <p:cNvSpPr/>
            <p:nvPr/>
          </p:nvSpPr>
          <p:spPr>
            <a:xfrm>
              <a:off x="4484193" y="1734656"/>
              <a:ext cx="56657" cy="56378"/>
            </a:xfrm>
            <a:custGeom>
              <a:avLst/>
              <a:gdLst/>
              <a:ahLst/>
              <a:cxnLst/>
              <a:rect l="l" t="t" r="r" b="b"/>
              <a:pathLst>
                <a:path w="1624" h="1616" extrusionOk="0">
                  <a:moveTo>
                    <a:pt x="435" y="0"/>
                  </a:moveTo>
                  <a:cubicBezTo>
                    <a:pt x="365" y="0"/>
                    <a:pt x="303" y="15"/>
                    <a:pt x="256" y="45"/>
                  </a:cubicBezTo>
                  <a:cubicBezTo>
                    <a:pt x="134" y="123"/>
                    <a:pt x="56" y="200"/>
                    <a:pt x="0" y="289"/>
                  </a:cubicBezTo>
                  <a:cubicBezTo>
                    <a:pt x="45" y="401"/>
                    <a:pt x="101" y="523"/>
                    <a:pt x="156" y="623"/>
                  </a:cubicBezTo>
                  <a:cubicBezTo>
                    <a:pt x="256" y="846"/>
                    <a:pt x="378" y="1057"/>
                    <a:pt x="545" y="1224"/>
                  </a:cubicBezTo>
                  <a:cubicBezTo>
                    <a:pt x="755" y="1452"/>
                    <a:pt x="1055" y="1616"/>
                    <a:pt x="1360" y="1616"/>
                  </a:cubicBezTo>
                  <a:cubicBezTo>
                    <a:pt x="1411" y="1616"/>
                    <a:pt x="1462" y="1611"/>
                    <a:pt x="1513" y="1602"/>
                  </a:cubicBezTo>
                  <a:cubicBezTo>
                    <a:pt x="1591" y="1402"/>
                    <a:pt x="1624" y="1135"/>
                    <a:pt x="1513" y="835"/>
                  </a:cubicBezTo>
                  <a:cubicBezTo>
                    <a:pt x="1356" y="345"/>
                    <a:pt x="784" y="0"/>
                    <a:pt x="435" y="0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6" name="Google Shape;8576;p13"/>
            <p:cNvSpPr/>
            <p:nvPr/>
          </p:nvSpPr>
          <p:spPr>
            <a:xfrm>
              <a:off x="4509418" y="1747843"/>
              <a:ext cx="11269" cy="33806"/>
            </a:xfrm>
            <a:custGeom>
              <a:avLst/>
              <a:gdLst/>
              <a:ahLst/>
              <a:cxnLst/>
              <a:rect l="l" t="t" r="r" b="b"/>
              <a:pathLst>
                <a:path w="323" h="969" extrusionOk="0">
                  <a:moveTo>
                    <a:pt x="312" y="0"/>
                  </a:moveTo>
                  <a:cubicBezTo>
                    <a:pt x="312" y="178"/>
                    <a:pt x="245" y="334"/>
                    <a:pt x="178" y="479"/>
                  </a:cubicBezTo>
                  <a:cubicBezTo>
                    <a:pt x="112" y="635"/>
                    <a:pt x="45" y="734"/>
                    <a:pt x="0" y="912"/>
                  </a:cubicBezTo>
                  <a:lnTo>
                    <a:pt x="67" y="968"/>
                  </a:lnTo>
                  <a:cubicBezTo>
                    <a:pt x="89" y="813"/>
                    <a:pt x="156" y="657"/>
                    <a:pt x="211" y="501"/>
                  </a:cubicBezTo>
                  <a:cubicBezTo>
                    <a:pt x="267" y="346"/>
                    <a:pt x="323" y="178"/>
                    <a:pt x="312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7" name="Google Shape;8577;p13"/>
            <p:cNvSpPr/>
            <p:nvPr/>
          </p:nvSpPr>
          <p:spPr>
            <a:xfrm>
              <a:off x="4490787" y="1788209"/>
              <a:ext cx="27561" cy="17862"/>
            </a:xfrm>
            <a:custGeom>
              <a:avLst/>
              <a:gdLst/>
              <a:ahLst/>
              <a:cxnLst/>
              <a:rect l="l" t="t" r="r" b="b"/>
              <a:pathLst>
                <a:path w="790" h="512" extrusionOk="0">
                  <a:moveTo>
                    <a:pt x="1" y="0"/>
                  </a:moveTo>
                  <a:lnTo>
                    <a:pt x="1" y="0"/>
                  </a:lnTo>
                  <a:cubicBezTo>
                    <a:pt x="67" y="145"/>
                    <a:pt x="179" y="267"/>
                    <a:pt x="312" y="345"/>
                  </a:cubicBezTo>
                  <a:cubicBezTo>
                    <a:pt x="445" y="423"/>
                    <a:pt x="634" y="489"/>
                    <a:pt x="790" y="512"/>
                  </a:cubicBezTo>
                  <a:lnTo>
                    <a:pt x="757" y="445"/>
                  </a:lnTo>
                  <a:cubicBezTo>
                    <a:pt x="612" y="434"/>
                    <a:pt x="456" y="390"/>
                    <a:pt x="323" y="323"/>
                  </a:cubicBezTo>
                  <a:cubicBezTo>
                    <a:pt x="189" y="245"/>
                    <a:pt x="67" y="145"/>
                    <a:pt x="1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8" name="Google Shape;8578;p13"/>
            <p:cNvSpPr/>
            <p:nvPr/>
          </p:nvSpPr>
          <p:spPr>
            <a:xfrm>
              <a:off x="4516779" y="1761799"/>
              <a:ext cx="13990" cy="39632"/>
            </a:xfrm>
            <a:custGeom>
              <a:avLst/>
              <a:gdLst/>
              <a:ahLst/>
              <a:cxnLst/>
              <a:rect l="l" t="t" r="r" b="b"/>
              <a:pathLst>
                <a:path w="401" h="1136" extrusionOk="0">
                  <a:moveTo>
                    <a:pt x="378" y="1"/>
                  </a:moveTo>
                  <a:cubicBezTo>
                    <a:pt x="390" y="101"/>
                    <a:pt x="368" y="201"/>
                    <a:pt x="334" y="302"/>
                  </a:cubicBezTo>
                  <a:lnTo>
                    <a:pt x="267" y="601"/>
                  </a:lnTo>
                  <a:cubicBezTo>
                    <a:pt x="257" y="702"/>
                    <a:pt x="234" y="802"/>
                    <a:pt x="190" y="891"/>
                  </a:cubicBezTo>
                  <a:cubicBezTo>
                    <a:pt x="168" y="935"/>
                    <a:pt x="145" y="980"/>
                    <a:pt x="112" y="1013"/>
                  </a:cubicBezTo>
                  <a:cubicBezTo>
                    <a:pt x="82" y="1043"/>
                    <a:pt x="43" y="1082"/>
                    <a:pt x="11" y="1082"/>
                  </a:cubicBezTo>
                  <a:cubicBezTo>
                    <a:pt x="7" y="1082"/>
                    <a:pt x="4" y="1081"/>
                    <a:pt x="0" y="1080"/>
                  </a:cubicBezTo>
                  <a:lnTo>
                    <a:pt x="0" y="1135"/>
                  </a:lnTo>
                  <a:cubicBezTo>
                    <a:pt x="34" y="1135"/>
                    <a:pt x="67" y="1125"/>
                    <a:pt x="89" y="1102"/>
                  </a:cubicBezTo>
                  <a:lnTo>
                    <a:pt x="145" y="1046"/>
                  </a:lnTo>
                  <a:cubicBezTo>
                    <a:pt x="178" y="1002"/>
                    <a:pt x="201" y="957"/>
                    <a:pt x="223" y="902"/>
                  </a:cubicBezTo>
                  <a:cubicBezTo>
                    <a:pt x="267" y="813"/>
                    <a:pt x="279" y="702"/>
                    <a:pt x="301" y="601"/>
                  </a:cubicBezTo>
                  <a:cubicBezTo>
                    <a:pt x="312" y="502"/>
                    <a:pt x="323" y="401"/>
                    <a:pt x="356" y="302"/>
                  </a:cubicBezTo>
                  <a:cubicBezTo>
                    <a:pt x="378" y="201"/>
                    <a:pt x="401" y="101"/>
                    <a:pt x="378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9" name="Google Shape;8579;p13"/>
            <p:cNvSpPr/>
            <p:nvPr/>
          </p:nvSpPr>
          <p:spPr>
            <a:xfrm>
              <a:off x="4491555" y="1776940"/>
              <a:ext cx="23340" cy="17514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1" y="1"/>
                  </a:moveTo>
                  <a:lnTo>
                    <a:pt x="1" y="1"/>
                  </a:lnTo>
                  <a:cubicBezTo>
                    <a:pt x="123" y="56"/>
                    <a:pt x="246" y="112"/>
                    <a:pt x="357" y="190"/>
                  </a:cubicBezTo>
                  <a:cubicBezTo>
                    <a:pt x="456" y="256"/>
                    <a:pt x="590" y="390"/>
                    <a:pt x="657" y="501"/>
                  </a:cubicBezTo>
                  <a:lnTo>
                    <a:pt x="668" y="424"/>
                  </a:lnTo>
                  <a:cubicBezTo>
                    <a:pt x="590" y="312"/>
                    <a:pt x="479" y="234"/>
                    <a:pt x="367" y="167"/>
                  </a:cubicBezTo>
                  <a:cubicBezTo>
                    <a:pt x="246" y="101"/>
                    <a:pt x="123" y="45"/>
                    <a:pt x="1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0" name="Google Shape;8580;p13"/>
            <p:cNvSpPr/>
            <p:nvPr/>
          </p:nvSpPr>
          <p:spPr>
            <a:xfrm>
              <a:off x="4486147" y="1746273"/>
              <a:ext cx="23689" cy="26828"/>
            </a:xfrm>
            <a:custGeom>
              <a:avLst/>
              <a:gdLst/>
              <a:ahLst/>
              <a:cxnLst/>
              <a:rect l="l" t="t" r="r" b="b"/>
              <a:pathLst>
                <a:path w="679" h="769" extrusionOk="0">
                  <a:moveTo>
                    <a:pt x="678" y="1"/>
                  </a:moveTo>
                  <a:lnTo>
                    <a:pt x="678" y="1"/>
                  </a:lnTo>
                  <a:cubicBezTo>
                    <a:pt x="534" y="124"/>
                    <a:pt x="456" y="324"/>
                    <a:pt x="478" y="513"/>
                  </a:cubicBezTo>
                  <a:cubicBezTo>
                    <a:pt x="433" y="480"/>
                    <a:pt x="389" y="446"/>
                    <a:pt x="344" y="424"/>
                  </a:cubicBezTo>
                  <a:cubicBezTo>
                    <a:pt x="233" y="357"/>
                    <a:pt x="122" y="312"/>
                    <a:pt x="0" y="268"/>
                  </a:cubicBezTo>
                  <a:lnTo>
                    <a:pt x="0" y="268"/>
                  </a:lnTo>
                  <a:cubicBezTo>
                    <a:pt x="111" y="324"/>
                    <a:pt x="223" y="379"/>
                    <a:pt x="322" y="457"/>
                  </a:cubicBezTo>
                  <a:cubicBezTo>
                    <a:pt x="378" y="490"/>
                    <a:pt x="423" y="535"/>
                    <a:pt x="467" y="579"/>
                  </a:cubicBezTo>
                  <a:cubicBezTo>
                    <a:pt x="489" y="601"/>
                    <a:pt x="500" y="624"/>
                    <a:pt x="512" y="646"/>
                  </a:cubicBezTo>
                  <a:cubicBezTo>
                    <a:pt x="534" y="668"/>
                    <a:pt x="567" y="735"/>
                    <a:pt x="589" y="769"/>
                  </a:cubicBezTo>
                  <a:lnTo>
                    <a:pt x="589" y="713"/>
                  </a:lnTo>
                  <a:cubicBezTo>
                    <a:pt x="578" y="690"/>
                    <a:pt x="556" y="613"/>
                    <a:pt x="534" y="591"/>
                  </a:cubicBezTo>
                  <a:cubicBezTo>
                    <a:pt x="524" y="560"/>
                    <a:pt x="532" y="557"/>
                    <a:pt x="517" y="541"/>
                  </a:cubicBezTo>
                  <a:lnTo>
                    <a:pt x="517" y="541"/>
                  </a:lnTo>
                  <a:lnTo>
                    <a:pt x="534" y="546"/>
                  </a:lnTo>
                  <a:cubicBezTo>
                    <a:pt x="478" y="368"/>
                    <a:pt x="545" y="134"/>
                    <a:pt x="678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1" name="Google Shape;8581;p13"/>
            <p:cNvSpPr/>
            <p:nvPr/>
          </p:nvSpPr>
          <p:spPr>
            <a:xfrm>
              <a:off x="4377470" y="1793652"/>
              <a:ext cx="69496" cy="61297"/>
            </a:xfrm>
            <a:custGeom>
              <a:avLst/>
              <a:gdLst/>
              <a:ahLst/>
              <a:cxnLst/>
              <a:rect l="l" t="t" r="r" b="b"/>
              <a:pathLst>
                <a:path w="1992" h="1757" extrusionOk="0">
                  <a:moveTo>
                    <a:pt x="1341" y="1"/>
                  </a:moveTo>
                  <a:cubicBezTo>
                    <a:pt x="1118" y="1"/>
                    <a:pt x="866" y="106"/>
                    <a:pt x="668" y="234"/>
                  </a:cubicBezTo>
                  <a:cubicBezTo>
                    <a:pt x="335" y="445"/>
                    <a:pt x="101" y="745"/>
                    <a:pt x="56" y="890"/>
                  </a:cubicBezTo>
                  <a:cubicBezTo>
                    <a:pt x="23" y="1023"/>
                    <a:pt x="1" y="1068"/>
                    <a:pt x="1" y="1068"/>
                  </a:cubicBezTo>
                  <a:lnTo>
                    <a:pt x="101" y="1012"/>
                  </a:lnTo>
                  <a:cubicBezTo>
                    <a:pt x="101" y="1012"/>
                    <a:pt x="201" y="1290"/>
                    <a:pt x="312" y="1479"/>
                  </a:cubicBezTo>
                  <a:cubicBezTo>
                    <a:pt x="384" y="1595"/>
                    <a:pt x="540" y="1757"/>
                    <a:pt x="768" y="1757"/>
                  </a:cubicBezTo>
                  <a:cubicBezTo>
                    <a:pt x="892" y="1757"/>
                    <a:pt x="1037" y="1709"/>
                    <a:pt x="1202" y="1579"/>
                  </a:cubicBezTo>
                  <a:cubicBezTo>
                    <a:pt x="1669" y="1213"/>
                    <a:pt x="1991" y="578"/>
                    <a:pt x="1758" y="212"/>
                  </a:cubicBezTo>
                  <a:cubicBezTo>
                    <a:pt x="1658" y="60"/>
                    <a:pt x="1508" y="1"/>
                    <a:pt x="1341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2" name="Google Shape;8582;p13"/>
            <p:cNvSpPr/>
            <p:nvPr/>
          </p:nvSpPr>
          <p:spPr>
            <a:xfrm>
              <a:off x="4386401" y="1793652"/>
              <a:ext cx="55890" cy="23793"/>
            </a:xfrm>
            <a:custGeom>
              <a:avLst/>
              <a:gdLst/>
              <a:ahLst/>
              <a:cxnLst/>
              <a:rect l="l" t="t" r="r" b="b"/>
              <a:pathLst>
                <a:path w="1602" h="682" extrusionOk="0">
                  <a:moveTo>
                    <a:pt x="1085" y="1"/>
                  </a:moveTo>
                  <a:cubicBezTo>
                    <a:pt x="862" y="1"/>
                    <a:pt x="610" y="106"/>
                    <a:pt x="412" y="234"/>
                  </a:cubicBezTo>
                  <a:cubicBezTo>
                    <a:pt x="245" y="333"/>
                    <a:pt x="101" y="467"/>
                    <a:pt x="0" y="590"/>
                  </a:cubicBezTo>
                  <a:cubicBezTo>
                    <a:pt x="23" y="612"/>
                    <a:pt x="45" y="634"/>
                    <a:pt x="67" y="645"/>
                  </a:cubicBezTo>
                  <a:cubicBezTo>
                    <a:pt x="121" y="670"/>
                    <a:pt x="178" y="681"/>
                    <a:pt x="235" y="681"/>
                  </a:cubicBezTo>
                  <a:cubicBezTo>
                    <a:pt x="356" y="681"/>
                    <a:pt x="477" y="631"/>
                    <a:pt x="568" y="556"/>
                  </a:cubicBezTo>
                  <a:cubicBezTo>
                    <a:pt x="601" y="523"/>
                    <a:pt x="635" y="478"/>
                    <a:pt x="690" y="467"/>
                  </a:cubicBezTo>
                  <a:cubicBezTo>
                    <a:pt x="705" y="461"/>
                    <a:pt x="721" y="458"/>
                    <a:pt x="737" y="458"/>
                  </a:cubicBezTo>
                  <a:cubicBezTo>
                    <a:pt x="777" y="458"/>
                    <a:pt x="817" y="476"/>
                    <a:pt x="857" y="501"/>
                  </a:cubicBezTo>
                  <a:cubicBezTo>
                    <a:pt x="935" y="556"/>
                    <a:pt x="1001" y="634"/>
                    <a:pt x="1102" y="656"/>
                  </a:cubicBezTo>
                  <a:cubicBezTo>
                    <a:pt x="1151" y="674"/>
                    <a:pt x="1200" y="680"/>
                    <a:pt x="1249" y="680"/>
                  </a:cubicBezTo>
                  <a:cubicBezTo>
                    <a:pt x="1355" y="680"/>
                    <a:pt x="1462" y="649"/>
                    <a:pt x="1569" y="634"/>
                  </a:cubicBezTo>
                  <a:cubicBezTo>
                    <a:pt x="1602" y="478"/>
                    <a:pt x="1580" y="333"/>
                    <a:pt x="1502" y="212"/>
                  </a:cubicBezTo>
                  <a:cubicBezTo>
                    <a:pt x="1402" y="60"/>
                    <a:pt x="1252" y="1"/>
                    <a:pt x="1085" y="1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3" name="Google Shape;8583;p13"/>
            <p:cNvSpPr/>
            <p:nvPr/>
          </p:nvSpPr>
          <p:spPr>
            <a:xfrm>
              <a:off x="4386017" y="1825435"/>
              <a:ext cx="29131" cy="17269"/>
            </a:xfrm>
            <a:custGeom>
              <a:avLst/>
              <a:gdLst/>
              <a:ahLst/>
              <a:cxnLst/>
              <a:rect l="l" t="t" r="r" b="b"/>
              <a:pathLst>
                <a:path w="835" h="495" extrusionOk="0">
                  <a:moveTo>
                    <a:pt x="34" y="1"/>
                  </a:moveTo>
                  <a:lnTo>
                    <a:pt x="1" y="57"/>
                  </a:lnTo>
                  <a:cubicBezTo>
                    <a:pt x="145" y="124"/>
                    <a:pt x="290" y="201"/>
                    <a:pt x="412" y="302"/>
                  </a:cubicBezTo>
                  <a:cubicBezTo>
                    <a:pt x="468" y="357"/>
                    <a:pt x="534" y="413"/>
                    <a:pt x="601" y="446"/>
                  </a:cubicBezTo>
                  <a:cubicBezTo>
                    <a:pt x="660" y="480"/>
                    <a:pt x="720" y="494"/>
                    <a:pt x="779" y="494"/>
                  </a:cubicBezTo>
                  <a:cubicBezTo>
                    <a:pt x="797" y="494"/>
                    <a:pt x="816" y="493"/>
                    <a:pt x="834" y="490"/>
                  </a:cubicBezTo>
                  <a:lnTo>
                    <a:pt x="834" y="490"/>
                  </a:lnTo>
                  <a:cubicBezTo>
                    <a:pt x="821" y="492"/>
                    <a:pt x="807" y="493"/>
                    <a:pt x="793" y="493"/>
                  </a:cubicBezTo>
                  <a:cubicBezTo>
                    <a:pt x="730" y="493"/>
                    <a:pt x="667" y="472"/>
                    <a:pt x="612" y="435"/>
                  </a:cubicBezTo>
                  <a:cubicBezTo>
                    <a:pt x="545" y="391"/>
                    <a:pt x="478" y="334"/>
                    <a:pt x="423" y="279"/>
                  </a:cubicBezTo>
                  <a:cubicBezTo>
                    <a:pt x="312" y="179"/>
                    <a:pt x="167" y="79"/>
                    <a:pt x="34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4" name="Google Shape;8584;p13"/>
            <p:cNvSpPr/>
            <p:nvPr/>
          </p:nvSpPr>
          <p:spPr>
            <a:xfrm>
              <a:off x="4400008" y="1820237"/>
              <a:ext cx="25991" cy="12629"/>
            </a:xfrm>
            <a:custGeom>
              <a:avLst/>
              <a:gdLst/>
              <a:ahLst/>
              <a:cxnLst/>
              <a:rect l="l" t="t" r="r" b="b"/>
              <a:pathLst>
                <a:path w="745" h="362" extrusionOk="0">
                  <a:moveTo>
                    <a:pt x="1" y="49"/>
                  </a:moveTo>
                  <a:cubicBezTo>
                    <a:pt x="1" y="50"/>
                    <a:pt x="0" y="50"/>
                    <a:pt x="0" y="50"/>
                  </a:cubicBezTo>
                  <a:lnTo>
                    <a:pt x="1" y="49"/>
                  </a:lnTo>
                  <a:close/>
                  <a:moveTo>
                    <a:pt x="99" y="1"/>
                  </a:moveTo>
                  <a:cubicBezTo>
                    <a:pt x="86" y="1"/>
                    <a:pt x="72" y="2"/>
                    <a:pt x="55" y="6"/>
                  </a:cubicBezTo>
                  <a:lnTo>
                    <a:pt x="1" y="49"/>
                  </a:lnTo>
                  <a:lnTo>
                    <a:pt x="1" y="49"/>
                  </a:lnTo>
                  <a:cubicBezTo>
                    <a:pt x="4" y="48"/>
                    <a:pt x="9" y="47"/>
                    <a:pt x="16" y="47"/>
                  </a:cubicBezTo>
                  <a:cubicBezTo>
                    <a:pt x="48" y="47"/>
                    <a:pt x="118" y="63"/>
                    <a:pt x="144" y="72"/>
                  </a:cubicBezTo>
                  <a:cubicBezTo>
                    <a:pt x="166" y="83"/>
                    <a:pt x="200" y="95"/>
                    <a:pt x="222" y="105"/>
                  </a:cubicBezTo>
                  <a:cubicBezTo>
                    <a:pt x="289" y="139"/>
                    <a:pt x="344" y="161"/>
                    <a:pt x="400" y="194"/>
                  </a:cubicBezTo>
                  <a:cubicBezTo>
                    <a:pt x="456" y="228"/>
                    <a:pt x="500" y="261"/>
                    <a:pt x="556" y="295"/>
                  </a:cubicBezTo>
                  <a:cubicBezTo>
                    <a:pt x="611" y="328"/>
                    <a:pt x="678" y="350"/>
                    <a:pt x="745" y="362"/>
                  </a:cubicBezTo>
                  <a:cubicBezTo>
                    <a:pt x="678" y="350"/>
                    <a:pt x="623" y="317"/>
                    <a:pt x="567" y="283"/>
                  </a:cubicBezTo>
                  <a:cubicBezTo>
                    <a:pt x="522" y="239"/>
                    <a:pt x="467" y="206"/>
                    <a:pt x="411" y="161"/>
                  </a:cubicBezTo>
                  <a:cubicBezTo>
                    <a:pt x="367" y="128"/>
                    <a:pt x="311" y="95"/>
                    <a:pt x="255" y="61"/>
                  </a:cubicBezTo>
                  <a:cubicBezTo>
                    <a:pt x="222" y="39"/>
                    <a:pt x="200" y="28"/>
                    <a:pt x="166" y="16"/>
                  </a:cubicBezTo>
                  <a:cubicBezTo>
                    <a:pt x="151" y="9"/>
                    <a:pt x="130" y="1"/>
                    <a:pt x="99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5" name="Google Shape;8585;p13"/>
            <p:cNvSpPr/>
            <p:nvPr/>
          </p:nvSpPr>
          <p:spPr>
            <a:xfrm>
              <a:off x="4415114" y="1815352"/>
              <a:ext cx="22154" cy="3907"/>
            </a:xfrm>
            <a:custGeom>
              <a:avLst/>
              <a:gdLst/>
              <a:ahLst/>
              <a:cxnLst/>
              <a:rect l="l" t="t" r="r" b="b"/>
              <a:pathLst>
                <a:path w="635" h="112" extrusionOk="0">
                  <a:moveTo>
                    <a:pt x="635" y="1"/>
                  </a:moveTo>
                  <a:lnTo>
                    <a:pt x="635" y="1"/>
                  </a:lnTo>
                  <a:cubicBezTo>
                    <a:pt x="572" y="63"/>
                    <a:pt x="483" y="82"/>
                    <a:pt x="398" y="82"/>
                  </a:cubicBezTo>
                  <a:cubicBezTo>
                    <a:pt x="376" y="82"/>
                    <a:pt x="355" y="81"/>
                    <a:pt x="334" y="79"/>
                  </a:cubicBezTo>
                  <a:cubicBezTo>
                    <a:pt x="279" y="79"/>
                    <a:pt x="223" y="67"/>
                    <a:pt x="168" y="57"/>
                  </a:cubicBezTo>
                  <a:cubicBezTo>
                    <a:pt x="123" y="57"/>
                    <a:pt x="67" y="34"/>
                    <a:pt x="34" y="12"/>
                  </a:cubicBezTo>
                  <a:lnTo>
                    <a:pt x="0" y="57"/>
                  </a:lnTo>
                  <a:cubicBezTo>
                    <a:pt x="56" y="90"/>
                    <a:pt x="112" y="90"/>
                    <a:pt x="168" y="101"/>
                  </a:cubicBezTo>
                  <a:cubicBezTo>
                    <a:pt x="223" y="101"/>
                    <a:pt x="279" y="112"/>
                    <a:pt x="334" y="112"/>
                  </a:cubicBezTo>
                  <a:cubicBezTo>
                    <a:pt x="445" y="112"/>
                    <a:pt x="556" y="79"/>
                    <a:pt x="635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6" name="Google Shape;8586;p13"/>
            <p:cNvSpPr/>
            <p:nvPr/>
          </p:nvSpPr>
          <p:spPr>
            <a:xfrm>
              <a:off x="4388739" y="1806456"/>
              <a:ext cx="14374" cy="19014"/>
            </a:xfrm>
            <a:custGeom>
              <a:avLst/>
              <a:gdLst/>
              <a:ahLst/>
              <a:cxnLst/>
              <a:rect l="l" t="t" r="r" b="b"/>
              <a:pathLst>
                <a:path w="412" h="545" extrusionOk="0">
                  <a:moveTo>
                    <a:pt x="412" y="0"/>
                  </a:moveTo>
                  <a:cubicBezTo>
                    <a:pt x="311" y="55"/>
                    <a:pt x="234" y="144"/>
                    <a:pt x="167" y="233"/>
                  </a:cubicBezTo>
                  <a:cubicBezTo>
                    <a:pt x="133" y="278"/>
                    <a:pt x="101" y="334"/>
                    <a:pt x="78" y="389"/>
                  </a:cubicBezTo>
                  <a:cubicBezTo>
                    <a:pt x="56" y="434"/>
                    <a:pt x="34" y="490"/>
                    <a:pt x="0" y="523"/>
                  </a:cubicBezTo>
                  <a:lnTo>
                    <a:pt x="34" y="545"/>
                  </a:lnTo>
                  <a:cubicBezTo>
                    <a:pt x="78" y="500"/>
                    <a:pt x="101" y="456"/>
                    <a:pt x="123" y="401"/>
                  </a:cubicBezTo>
                  <a:cubicBezTo>
                    <a:pt x="133" y="345"/>
                    <a:pt x="156" y="300"/>
                    <a:pt x="190" y="245"/>
                  </a:cubicBezTo>
                  <a:cubicBezTo>
                    <a:pt x="245" y="156"/>
                    <a:pt x="323" y="67"/>
                    <a:pt x="412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7" name="Google Shape;8587;p13"/>
            <p:cNvSpPr/>
            <p:nvPr/>
          </p:nvSpPr>
          <p:spPr>
            <a:xfrm>
              <a:off x="4407334" y="1799478"/>
              <a:ext cx="13257" cy="19781"/>
            </a:xfrm>
            <a:custGeom>
              <a:avLst/>
              <a:gdLst/>
              <a:ahLst/>
              <a:cxnLst/>
              <a:rect l="l" t="t" r="r" b="b"/>
              <a:pathLst>
                <a:path w="380" h="567" extrusionOk="0">
                  <a:moveTo>
                    <a:pt x="379" y="0"/>
                  </a:moveTo>
                  <a:cubicBezTo>
                    <a:pt x="290" y="67"/>
                    <a:pt x="190" y="144"/>
                    <a:pt x="134" y="245"/>
                  </a:cubicBezTo>
                  <a:cubicBezTo>
                    <a:pt x="101" y="300"/>
                    <a:pt x="90" y="367"/>
                    <a:pt x="79" y="411"/>
                  </a:cubicBezTo>
                  <a:cubicBezTo>
                    <a:pt x="57" y="467"/>
                    <a:pt x="35" y="522"/>
                    <a:pt x="1" y="556"/>
                  </a:cubicBezTo>
                  <a:lnTo>
                    <a:pt x="57" y="567"/>
                  </a:lnTo>
                  <a:cubicBezTo>
                    <a:pt x="112" y="512"/>
                    <a:pt x="101" y="489"/>
                    <a:pt x="112" y="423"/>
                  </a:cubicBezTo>
                  <a:cubicBezTo>
                    <a:pt x="124" y="367"/>
                    <a:pt x="134" y="311"/>
                    <a:pt x="157" y="255"/>
                  </a:cubicBezTo>
                  <a:cubicBezTo>
                    <a:pt x="201" y="156"/>
                    <a:pt x="290" y="77"/>
                    <a:pt x="379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8" name="Google Shape;8588;p13"/>
            <p:cNvSpPr/>
            <p:nvPr/>
          </p:nvSpPr>
          <p:spPr>
            <a:xfrm>
              <a:off x="4412777" y="1810328"/>
              <a:ext cx="6245" cy="7012"/>
            </a:xfrm>
            <a:custGeom>
              <a:avLst/>
              <a:gdLst/>
              <a:ahLst/>
              <a:cxnLst/>
              <a:rect l="l" t="t" r="r" b="b"/>
              <a:pathLst>
                <a:path w="179" h="201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46" y="23"/>
                    <a:pt x="112" y="56"/>
                    <a:pt x="79" y="78"/>
                  </a:cubicBezTo>
                  <a:cubicBezTo>
                    <a:pt x="45" y="112"/>
                    <a:pt x="12" y="145"/>
                    <a:pt x="1" y="189"/>
                  </a:cubicBezTo>
                  <a:lnTo>
                    <a:pt x="57" y="201"/>
                  </a:lnTo>
                  <a:cubicBezTo>
                    <a:pt x="57" y="134"/>
                    <a:pt x="123" y="67"/>
                    <a:pt x="179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9" name="Google Shape;8589;p13"/>
            <p:cNvSpPr/>
            <p:nvPr/>
          </p:nvSpPr>
          <p:spPr>
            <a:xfrm>
              <a:off x="4311879" y="1736958"/>
              <a:ext cx="62518" cy="71275"/>
            </a:xfrm>
            <a:custGeom>
              <a:avLst/>
              <a:gdLst/>
              <a:ahLst/>
              <a:cxnLst/>
              <a:rect l="l" t="t" r="r" b="b"/>
              <a:pathLst>
                <a:path w="1792" h="2043" extrusionOk="0">
                  <a:moveTo>
                    <a:pt x="733" y="1"/>
                  </a:moveTo>
                  <a:cubicBezTo>
                    <a:pt x="699" y="1"/>
                    <a:pt x="670" y="5"/>
                    <a:pt x="646" y="13"/>
                  </a:cubicBezTo>
                  <a:cubicBezTo>
                    <a:pt x="457" y="79"/>
                    <a:pt x="257" y="302"/>
                    <a:pt x="190" y="569"/>
                  </a:cubicBezTo>
                  <a:cubicBezTo>
                    <a:pt x="112" y="824"/>
                    <a:pt x="1" y="1447"/>
                    <a:pt x="346" y="1814"/>
                  </a:cubicBezTo>
                  <a:cubicBezTo>
                    <a:pt x="524" y="1998"/>
                    <a:pt x="689" y="2042"/>
                    <a:pt x="809" y="2042"/>
                  </a:cubicBezTo>
                  <a:cubicBezTo>
                    <a:pt x="921" y="2042"/>
                    <a:pt x="991" y="2003"/>
                    <a:pt x="991" y="2003"/>
                  </a:cubicBezTo>
                  <a:cubicBezTo>
                    <a:pt x="991" y="2003"/>
                    <a:pt x="1313" y="1926"/>
                    <a:pt x="1481" y="1725"/>
                  </a:cubicBezTo>
                  <a:cubicBezTo>
                    <a:pt x="1658" y="1525"/>
                    <a:pt x="1792" y="935"/>
                    <a:pt x="1625" y="557"/>
                  </a:cubicBezTo>
                  <a:cubicBezTo>
                    <a:pt x="1478" y="214"/>
                    <a:pt x="985" y="1"/>
                    <a:pt x="733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13"/>
            <p:cNvSpPr/>
            <p:nvPr/>
          </p:nvSpPr>
          <p:spPr>
            <a:xfrm>
              <a:off x="4311879" y="1736923"/>
              <a:ext cx="38481" cy="68379"/>
            </a:xfrm>
            <a:custGeom>
              <a:avLst/>
              <a:gdLst/>
              <a:ahLst/>
              <a:cxnLst/>
              <a:rect l="l" t="t" r="r" b="b"/>
              <a:pathLst>
                <a:path w="1103" h="1960" extrusionOk="0">
                  <a:moveTo>
                    <a:pt x="733" y="0"/>
                  </a:moveTo>
                  <a:cubicBezTo>
                    <a:pt x="699" y="0"/>
                    <a:pt x="669" y="5"/>
                    <a:pt x="646" y="14"/>
                  </a:cubicBezTo>
                  <a:cubicBezTo>
                    <a:pt x="457" y="80"/>
                    <a:pt x="257" y="303"/>
                    <a:pt x="190" y="570"/>
                  </a:cubicBezTo>
                  <a:cubicBezTo>
                    <a:pt x="112" y="825"/>
                    <a:pt x="1" y="1448"/>
                    <a:pt x="346" y="1815"/>
                  </a:cubicBezTo>
                  <a:cubicBezTo>
                    <a:pt x="413" y="1882"/>
                    <a:pt x="468" y="1927"/>
                    <a:pt x="535" y="1959"/>
                  </a:cubicBezTo>
                  <a:cubicBezTo>
                    <a:pt x="569" y="1826"/>
                    <a:pt x="569" y="1682"/>
                    <a:pt x="557" y="1537"/>
                  </a:cubicBezTo>
                  <a:cubicBezTo>
                    <a:pt x="546" y="1448"/>
                    <a:pt x="535" y="1370"/>
                    <a:pt x="524" y="1292"/>
                  </a:cubicBezTo>
                  <a:cubicBezTo>
                    <a:pt x="512" y="1215"/>
                    <a:pt x="490" y="1148"/>
                    <a:pt x="502" y="1070"/>
                  </a:cubicBezTo>
                  <a:cubicBezTo>
                    <a:pt x="512" y="992"/>
                    <a:pt x="579" y="948"/>
                    <a:pt x="635" y="892"/>
                  </a:cubicBezTo>
                  <a:cubicBezTo>
                    <a:pt x="690" y="847"/>
                    <a:pt x="746" y="803"/>
                    <a:pt x="791" y="748"/>
                  </a:cubicBezTo>
                  <a:cubicBezTo>
                    <a:pt x="891" y="647"/>
                    <a:pt x="957" y="514"/>
                    <a:pt x="1013" y="392"/>
                  </a:cubicBezTo>
                  <a:cubicBezTo>
                    <a:pt x="1058" y="291"/>
                    <a:pt x="1080" y="191"/>
                    <a:pt x="1102" y="91"/>
                  </a:cubicBezTo>
                  <a:cubicBezTo>
                    <a:pt x="963" y="34"/>
                    <a:pt x="829" y="0"/>
                    <a:pt x="733" y="0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13"/>
            <p:cNvSpPr/>
            <p:nvPr/>
          </p:nvSpPr>
          <p:spPr>
            <a:xfrm>
              <a:off x="4323148" y="1780848"/>
              <a:ext cx="24107" cy="18246"/>
            </a:xfrm>
            <a:custGeom>
              <a:avLst/>
              <a:gdLst/>
              <a:ahLst/>
              <a:cxnLst/>
              <a:rect l="l" t="t" r="r" b="b"/>
              <a:pathLst>
                <a:path w="691" h="523" extrusionOk="0">
                  <a:moveTo>
                    <a:pt x="1" y="0"/>
                  </a:moveTo>
                  <a:lnTo>
                    <a:pt x="1" y="0"/>
                  </a:lnTo>
                  <a:cubicBezTo>
                    <a:pt x="123" y="55"/>
                    <a:pt x="234" y="122"/>
                    <a:pt x="357" y="200"/>
                  </a:cubicBezTo>
                  <a:cubicBezTo>
                    <a:pt x="412" y="233"/>
                    <a:pt x="468" y="278"/>
                    <a:pt x="512" y="312"/>
                  </a:cubicBezTo>
                  <a:cubicBezTo>
                    <a:pt x="568" y="356"/>
                    <a:pt x="646" y="467"/>
                    <a:pt x="657" y="523"/>
                  </a:cubicBezTo>
                  <a:lnTo>
                    <a:pt x="690" y="456"/>
                  </a:lnTo>
                  <a:cubicBezTo>
                    <a:pt x="679" y="378"/>
                    <a:pt x="601" y="322"/>
                    <a:pt x="545" y="278"/>
                  </a:cubicBezTo>
                  <a:cubicBezTo>
                    <a:pt x="479" y="245"/>
                    <a:pt x="423" y="211"/>
                    <a:pt x="367" y="178"/>
                  </a:cubicBezTo>
                  <a:cubicBezTo>
                    <a:pt x="246" y="100"/>
                    <a:pt x="123" y="45"/>
                    <a:pt x="1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13"/>
            <p:cNvSpPr/>
            <p:nvPr/>
          </p:nvSpPr>
          <p:spPr>
            <a:xfrm>
              <a:off x="4345651" y="1767241"/>
              <a:ext cx="16711" cy="25642"/>
            </a:xfrm>
            <a:custGeom>
              <a:avLst/>
              <a:gdLst/>
              <a:ahLst/>
              <a:cxnLst/>
              <a:rect l="l" t="t" r="r" b="b"/>
              <a:pathLst>
                <a:path w="479" h="735" extrusionOk="0">
                  <a:moveTo>
                    <a:pt x="479" y="0"/>
                  </a:moveTo>
                  <a:lnTo>
                    <a:pt x="479" y="0"/>
                  </a:lnTo>
                  <a:cubicBezTo>
                    <a:pt x="256" y="178"/>
                    <a:pt x="101" y="368"/>
                    <a:pt x="1" y="635"/>
                  </a:cubicBezTo>
                  <a:lnTo>
                    <a:pt x="45" y="735"/>
                  </a:lnTo>
                  <a:cubicBezTo>
                    <a:pt x="112" y="468"/>
                    <a:pt x="268" y="190"/>
                    <a:pt x="479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13"/>
            <p:cNvSpPr/>
            <p:nvPr/>
          </p:nvSpPr>
          <p:spPr>
            <a:xfrm>
              <a:off x="4346454" y="1780080"/>
              <a:ext cx="15909" cy="23654"/>
            </a:xfrm>
            <a:custGeom>
              <a:avLst/>
              <a:gdLst/>
              <a:ahLst/>
              <a:cxnLst/>
              <a:rect l="l" t="t" r="r" b="b"/>
              <a:pathLst>
                <a:path w="456" h="678" extrusionOk="0">
                  <a:moveTo>
                    <a:pt x="456" y="0"/>
                  </a:moveTo>
                  <a:cubicBezTo>
                    <a:pt x="400" y="134"/>
                    <a:pt x="334" y="255"/>
                    <a:pt x="267" y="378"/>
                  </a:cubicBezTo>
                  <a:cubicBezTo>
                    <a:pt x="233" y="433"/>
                    <a:pt x="200" y="500"/>
                    <a:pt x="167" y="556"/>
                  </a:cubicBezTo>
                  <a:cubicBezTo>
                    <a:pt x="122" y="611"/>
                    <a:pt x="67" y="623"/>
                    <a:pt x="0" y="633"/>
                  </a:cubicBezTo>
                  <a:lnTo>
                    <a:pt x="0" y="678"/>
                  </a:lnTo>
                  <a:cubicBezTo>
                    <a:pt x="33" y="678"/>
                    <a:pt x="78" y="667"/>
                    <a:pt x="111" y="656"/>
                  </a:cubicBezTo>
                  <a:cubicBezTo>
                    <a:pt x="144" y="645"/>
                    <a:pt x="178" y="611"/>
                    <a:pt x="200" y="578"/>
                  </a:cubicBezTo>
                  <a:cubicBezTo>
                    <a:pt x="233" y="512"/>
                    <a:pt x="267" y="456"/>
                    <a:pt x="289" y="389"/>
                  </a:cubicBezTo>
                  <a:cubicBezTo>
                    <a:pt x="356" y="267"/>
                    <a:pt x="401" y="134"/>
                    <a:pt x="456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13"/>
            <p:cNvSpPr/>
            <p:nvPr/>
          </p:nvSpPr>
          <p:spPr>
            <a:xfrm>
              <a:off x="4384482" y="1681207"/>
              <a:ext cx="74903" cy="82997"/>
            </a:xfrm>
            <a:custGeom>
              <a:avLst/>
              <a:gdLst/>
              <a:ahLst/>
              <a:cxnLst/>
              <a:rect l="l" t="t" r="r" b="b"/>
              <a:pathLst>
                <a:path w="2147" h="2379" extrusionOk="0">
                  <a:moveTo>
                    <a:pt x="1363" y="0"/>
                  </a:moveTo>
                  <a:cubicBezTo>
                    <a:pt x="1336" y="0"/>
                    <a:pt x="1308" y="3"/>
                    <a:pt x="1279" y="9"/>
                  </a:cubicBezTo>
                  <a:cubicBezTo>
                    <a:pt x="801" y="120"/>
                    <a:pt x="322" y="665"/>
                    <a:pt x="167" y="1321"/>
                  </a:cubicBezTo>
                  <a:cubicBezTo>
                    <a:pt x="0" y="1977"/>
                    <a:pt x="245" y="2345"/>
                    <a:pt x="245" y="2345"/>
                  </a:cubicBezTo>
                  <a:cubicBezTo>
                    <a:pt x="245" y="2345"/>
                    <a:pt x="322" y="2367"/>
                    <a:pt x="611" y="2378"/>
                  </a:cubicBezTo>
                  <a:cubicBezTo>
                    <a:pt x="620" y="2378"/>
                    <a:pt x="629" y="2378"/>
                    <a:pt x="639" y="2378"/>
                  </a:cubicBezTo>
                  <a:cubicBezTo>
                    <a:pt x="938" y="2378"/>
                    <a:pt x="1522" y="2202"/>
                    <a:pt x="1824" y="1922"/>
                  </a:cubicBezTo>
                  <a:cubicBezTo>
                    <a:pt x="2146" y="1643"/>
                    <a:pt x="2080" y="1065"/>
                    <a:pt x="2035" y="876"/>
                  </a:cubicBezTo>
                  <a:cubicBezTo>
                    <a:pt x="2004" y="698"/>
                    <a:pt x="1786" y="0"/>
                    <a:pt x="1363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13"/>
            <p:cNvSpPr/>
            <p:nvPr/>
          </p:nvSpPr>
          <p:spPr>
            <a:xfrm>
              <a:off x="4388355" y="1681172"/>
              <a:ext cx="62902" cy="61681"/>
            </a:xfrm>
            <a:custGeom>
              <a:avLst/>
              <a:gdLst/>
              <a:ahLst/>
              <a:cxnLst/>
              <a:rect l="l" t="t" r="r" b="b"/>
              <a:pathLst>
                <a:path w="1803" h="1768" extrusionOk="0">
                  <a:moveTo>
                    <a:pt x="1257" y="0"/>
                  </a:moveTo>
                  <a:cubicBezTo>
                    <a:pt x="1228" y="0"/>
                    <a:pt x="1198" y="3"/>
                    <a:pt x="1168" y="10"/>
                  </a:cubicBezTo>
                  <a:cubicBezTo>
                    <a:pt x="690" y="121"/>
                    <a:pt x="211" y="666"/>
                    <a:pt x="56" y="1322"/>
                  </a:cubicBezTo>
                  <a:cubicBezTo>
                    <a:pt x="11" y="1489"/>
                    <a:pt x="0" y="1634"/>
                    <a:pt x="0" y="1767"/>
                  </a:cubicBezTo>
                  <a:cubicBezTo>
                    <a:pt x="11" y="1767"/>
                    <a:pt x="23" y="1756"/>
                    <a:pt x="45" y="1756"/>
                  </a:cubicBezTo>
                  <a:cubicBezTo>
                    <a:pt x="167" y="1701"/>
                    <a:pt x="278" y="1589"/>
                    <a:pt x="367" y="1489"/>
                  </a:cubicBezTo>
                  <a:cubicBezTo>
                    <a:pt x="567" y="1278"/>
                    <a:pt x="745" y="1033"/>
                    <a:pt x="990" y="888"/>
                  </a:cubicBezTo>
                  <a:cubicBezTo>
                    <a:pt x="1135" y="811"/>
                    <a:pt x="1279" y="788"/>
                    <a:pt x="1424" y="744"/>
                  </a:cubicBezTo>
                  <a:cubicBezTo>
                    <a:pt x="1568" y="710"/>
                    <a:pt x="1679" y="643"/>
                    <a:pt x="1780" y="532"/>
                  </a:cubicBezTo>
                  <a:cubicBezTo>
                    <a:pt x="1791" y="522"/>
                    <a:pt x="1802" y="522"/>
                    <a:pt x="1802" y="510"/>
                  </a:cubicBezTo>
                  <a:cubicBezTo>
                    <a:pt x="1691" y="260"/>
                    <a:pt x="1518" y="0"/>
                    <a:pt x="1257" y="0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13"/>
            <p:cNvSpPr/>
            <p:nvPr/>
          </p:nvSpPr>
          <p:spPr>
            <a:xfrm>
              <a:off x="4392995" y="1718747"/>
              <a:ext cx="7396" cy="34957"/>
            </a:xfrm>
            <a:custGeom>
              <a:avLst/>
              <a:gdLst/>
              <a:ahLst/>
              <a:cxnLst/>
              <a:rect l="l" t="t" r="r" b="b"/>
              <a:pathLst>
                <a:path w="212" h="1002" extrusionOk="0">
                  <a:moveTo>
                    <a:pt x="212" y="1"/>
                  </a:moveTo>
                  <a:cubicBezTo>
                    <a:pt x="34" y="290"/>
                    <a:pt x="1" y="679"/>
                    <a:pt x="145" y="1002"/>
                  </a:cubicBezTo>
                  <a:lnTo>
                    <a:pt x="201" y="979"/>
                  </a:lnTo>
                  <a:cubicBezTo>
                    <a:pt x="45" y="679"/>
                    <a:pt x="45" y="301"/>
                    <a:pt x="212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13"/>
            <p:cNvSpPr/>
            <p:nvPr/>
          </p:nvSpPr>
          <p:spPr>
            <a:xfrm>
              <a:off x="4406985" y="1701686"/>
              <a:ext cx="3140" cy="36876"/>
            </a:xfrm>
            <a:custGeom>
              <a:avLst/>
              <a:gdLst/>
              <a:ahLst/>
              <a:cxnLst/>
              <a:rect l="l" t="t" r="r" b="b"/>
              <a:pathLst>
                <a:path w="90" h="1057" extrusionOk="0">
                  <a:moveTo>
                    <a:pt x="89" y="0"/>
                  </a:moveTo>
                  <a:lnTo>
                    <a:pt x="89" y="0"/>
                  </a:lnTo>
                  <a:cubicBezTo>
                    <a:pt x="11" y="55"/>
                    <a:pt x="0" y="167"/>
                    <a:pt x="11" y="256"/>
                  </a:cubicBezTo>
                  <a:cubicBezTo>
                    <a:pt x="22" y="345"/>
                    <a:pt x="33" y="434"/>
                    <a:pt x="33" y="523"/>
                  </a:cubicBezTo>
                  <a:cubicBezTo>
                    <a:pt x="45" y="701"/>
                    <a:pt x="45" y="878"/>
                    <a:pt x="11" y="1056"/>
                  </a:cubicBezTo>
                  <a:lnTo>
                    <a:pt x="67" y="990"/>
                  </a:lnTo>
                  <a:cubicBezTo>
                    <a:pt x="89" y="812"/>
                    <a:pt x="89" y="701"/>
                    <a:pt x="67" y="523"/>
                  </a:cubicBezTo>
                  <a:cubicBezTo>
                    <a:pt x="55" y="434"/>
                    <a:pt x="45" y="345"/>
                    <a:pt x="22" y="256"/>
                  </a:cubicBezTo>
                  <a:cubicBezTo>
                    <a:pt x="11" y="167"/>
                    <a:pt x="22" y="67"/>
                    <a:pt x="89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13"/>
            <p:cNvSpPr/>
            <p:nvPr/>
          </p:nvSpPr>
          <p:spPr>
            <a:xfrm>
              <a:off x="4418987" y="1689650"/>
              <a:ext cx="4326" cy="28364"/>
            </a:xfrm>
            <a:custGeom>
              <a:avLst/>
              <a:gdLst/>
              <a:ahLst/>
              <a:cxnLst/>
              <a:rect l="l" t="t" r="r" b="b"/>
              <a:pathLst>
                <a:path w="124" h="813" extrusionOk="0">
                  <a:moveTo>
                    <a:pt x="67" y="0"/>
                  </a:moveTo>
                  <a:cubicBezTo>
                    <a:pt x="34" y="56"/>
                    <a:pt x="12" y="134"/>
                    <a:pt x="12" y="200"/>
                  </a:cubicBezTo>
                  <a:cubicBezTo>
                    <a:pt x="1" y="267"/>
                    <a:pt x="12" y="345"/>
                    <a:pt x="23" y="412"/>
                  </a:cubicBezTo>
                  <a:cubicBezTo>
                    <a:pt x="34" y="545"/>
                    <a:pt x="67" y="690"/>
                    <a:pt x="45" y="812"/>
                  </a:cubicBezTo>
                  <a:lnTo>
                    <a:pt x="101" y="790"/>
                  </a:lnTo>
                  <a:cubicBezTo>
                    <a:pt x="123" y="645"/>
                    <a:pt x="67" y="534"/>
                    <a:pt x="45" y="400"/>
                  </a:cubicBezTo>
                  <a:cubicBezTo>
                    <a:pt x="34" y="334"/>
                    <a:pt x="23" y="267"/>
                    <a:pt x="23" y="200"/>
                  </a:cubicBezTo>
                  <a:cubicBezTo>
                    <a:pt x="23" y="134"/>
                    <a:pt x="34" y="67"/>
                    <a:pt x="67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13"/>
            <p:cNvSpPr/>
            <p:nvPr/>
          </p:nvSpPr>
          <p:spPr>
            <a:xfrm>
              <a:off x="4416649" y="1704024"/>
              <a:ext cx="29933" cy="20584"/>
            </a:xfrm>
            <a:custGeom>
              <a:avLst/>
              <a:gdLst/>
              <a:ahLst/>
              <a:cxnLst/>
              <a:rect l="l" t="t" r="r" b="b"/>
              <a:pathLst>
                <a:path w="858" h="590" extrusionOk="0">
                  <a:moveTo>
                    <a:pt x="858" y="0"/>
                  </a:moveTo>
                  <a:lnTo>
                    <a:pt x="858" y="0"/>
                  </a:lnTo>
                  <a:cubicBezTo>
                    <a:pt x="702" y="55"/>
                    <a:pt x="568" y="133"/>
                    <a:pt x="446" y="245"/>
                  </a:cubicBezTo>
                  <a:cubicBezTo>
                    <a:pt x="379" y="289"/>
                    <a:pt x="324" y="356"/>
                    <a:pt x="268" y="400"/>
                  </a:cubicBezTo>
                  <a:cubicBezTo>
                    <a:pt x="201" y="456"/>
                    <a:pt x="146" y="489"/>
                    <a:pt x="79" y="489"/>
                  </a:cubicBezTo>
                  <a:lnTo>
                    <a:pt x="1" y="589"/>
                  </a:lnTo>
                  <a:cubicBezTo>
                    <a:pt x="101" y="578"/>
                    <a:pt x="246" y="500"/>
                    <a:pt x="302" y="445"/>
                  </a:cubicBezTo>
                  <a:cubicBezTo>
                    <a:pt x="357" y="389"/>
                    <a:pt x="413" y="322"/>
                    <a:pt x="468" y="267"/>
                  </a:cubicBezTo>
                  <a:cubicBezTo>
                    <a:pt x="579" y="156"/>
                    <a:pt x="713" y="67"/>
                    <a:pt x="858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13"/>
            <p:cNvSpPr/>
            <p:nvPr/>
          </p:nvSpPr>
          <p:spPr>
            <a:xfrm>
              <a:off x="4402694" y="1721468"/>
              <a:ext cx="42353" cy="25921"/>
            </a:xfrm>
            <a:custGeom>
              <a:avLst/>
              <a:gdLst/>
              <a:ahLst/>
              <a:cxnLst/>
              <a:rect l="l" t="t" r="r" b="b"/>
              <a:pathLst>
                <a:path w="1214" h="743" extrusionOk="0">
                  <a:moveTo>
                    <a:pt x="1213" y="0"/>
                  </a:moveTo>
                  <a:lnTo>
                    <a:pt x="623" y="412"/>
                  </a:lnTo>
                  <a:lnTo>
                    <a:pt x="323" y="612"/>
                  </a:lnTo>
                  <a:cubicBezTo>
                    <a:pt x="267" y="645"/>
                    <a:pt x="212" y="667"/>
                    <a:pt x="168" y="667"/>
                  </a:cubicBezTo>
                  <a:cubicBezTo>
                    <a:pt x="156" y="671"/>
                    <a:pt x="146" y="673"/>
                    <a:pt x="137" y="673"/>
                  </a:cubicBezTo>
                  <a:cubicBezTo>
                    <a:pt x="119" y="673"/>
                    <a:pt x="104" y="667"/>
                    <a:pt x="89" y="667"/>
                  </a:cubicBezTo>
                  <a:cubicBezTo>
                    <a:pt x="79" y="657"/>
                    <a:pt x="67" y="657"/>
                    <a:pt x="45" y="645"/>
                  </a:cubicBezTo>
                  <a:lnTo>
                    <a:pt x="12" y="645"/>
                  </a:lnTo>
                  <a:cubicBezTo>
                    <a:pt x="9" y="642"/>
                    <a:pt x="7" y="641"/>
                    <a:pt x="7" y="641"/>
                  </a:cubicBezTo>
                  <a:lnTo>
                    <a:pt x="7" y="641"/>
                  </a:lnTo>
                  <a:cubicBezTo>
                    <a:pt x="5" y="641"/>
                    <a:pt x="9" y="651"/>
                    <a:pt x="0" y="667"/>
                  </a:cubicBezTo>
                  <a:lnTo>
                    <a:pt x="12" y="712"/>
                  </a:lnTo>
                  <a:cubicBezTo>
                    <a:pt x="12" y="712"/>
                    <a:pt x="56" y="734"/>
                    <a:pt x="67" y="734"/>
                  </a:cubicBezTo>
                  <a:cubicBezTo>
                    <a:pt x="84" y="740"/>
                    <a:pt x="101" y="743"/>
                    <a:pt x="117" y="743"/>
                  </a:cubicBezTo>
                  <a:cubicBezTo>
                    <a:pt x="134" y="743"/>
                    <a:pt x="151" y="740"/>
                    <a:pt x="168" y="734"/>
                  </a:cubicBezTo>
                  <a:cubicBezTo>
                    <a:pt x="245" y="734"/>
                    <a:pt x="301" y="701"/>
                    <a:pt x="346" y="667"/>
                  </a:cubicBezTo>
                  <a:cubicBezTo>
                    <a:pt x="445" y="590"/>
                    <a:pt x="546" y="512"/>
                    <a:pt x="646" y="445"/>
                  </a:cubicBezTo>
                  <a:lnTo>
                    <a:pt x="1213" y="0"/>
                  </a:ln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13"/>
            <p:cNvSpPr/>
            <p:nvPr/>
          </p:nvSpPr>
          <p:spPr>
            <a:xfrm>
              <a:off x="4395333" y="1742820"/>
              <a:ext cx="39214" cy="17095"/>
            </a:xfrm>
            <a:custGeom>
              <a:avLst/>
              <a:gdLst/>
              <a:ahLst/>
              <a:cxnLst/>
              <a:rect l="l" t="t" r="r" b="b"/>
              <a:pathLst>
                <a:path w="1124" h="490" extrusionOk="0">
                  <a:moveTo>
                    <a:pt x="1123" y="0"/>
                  </a:moveTo>
                  <a:lnTo>
                    <a:pt x="1123" y="0"/>
                  </a:lnTo>
                  <a:cubicBezTo>
                    <a:pt x="968" y="144"/>
                    <a:pt x="790" y="245"/>
                    <a:pt x="601" y="322"/>
                  </a:cubicBezTo>
                  <a:cubicBezTo>
                    <a:pt x="501" y="367"/>
                    <a:pt x="401" y="401"/>
                    <a:pt x="300" y="434"/>
                  </a:cubicBezTo>
                  <a:cubicBezTo>
                    <a:pt x="266" y="442"/>
                    <a:pt x="230" y="446"/>
                    <a:pt x="193" y="446"/>
                  </a:cubicBezTo>
                  <a:cubicBezTo>
                    <a:pt x="134" y="446"/>
                    <a:pt x="73" y="437"/>
                    <a:pt x="11" y="423"/>
                  </a:cubicBezTo>
                  <a:lnTo>
                    <a:pt x="1" y="467"/>
                  </a:lnTo>
                  <a:cubicBezTo>
                    <a:pt x="45" y="478"/>
                    <a:pt x="100" y="490"/>
                    <a:pt x="156" y="490"/>
                  </a:cubicBezTo>
                  <a:cubicBezTo>
                    <a:pt x="211" y="490"/>
                    <a:pt x="267" y="478"/>
                    <a:pt x="312" y="467"/>
                  </a:cubicBezTo>
                  <a:cubicBezTo>
                    <a:pt x="423" y="434"/>
                    <a:pt x="512" y="389"/>
                    <a:pt x="612" y="345"/>
                  </a:cubicBezTo>
                  <a:cubicBezTo>
                    <a:pt x="790" y="256"/>
                    <a:pt x="979" y="144"/>
                    <a:pt x="1123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13"/>
            <p:cNvSpPr/>
            <p:nvPr/>
          </p:nvSpPr>
          <p:spPr>
            <a:xfrm>
              <a:off x="4289028" y="1929786"/>
              <a:ext cx="83416" cy="59065"/>
            </a:xfrm>
            <a:custGeom>
              <a:avLst/>
              <a:gdLst/>
              <a:ahLst/>
              <a:cxnLst/>
              <a:rect l="l" t="t" r="r" b="b"/>
              <a:pathLst>
                <a:path w="2391" h="1693" extrusionOk="0">
                  <a:moveTo>
                    <a:pt x="1404" y="1"/>
                  </a:moveTo>
                  <a:cubicBezTo>
                    <a:pt x="1245" y="1"/>
                    <a:pt x="1085" y="14"/>
                    <a:pt x="945" y="47"/>
                  </a:cubicBezTo>
                  <a:cubicBezTo>
                    <a:pt x="456" y="146"/>
                    <a:pt x="200" y="346"/>
                    <a:pt x="144" y="413"/>
                  </a:cubicBezTo>
                  <a:cubicBezTo>
                    <a:pt x="89" y="469"/>
                    <a:pt x="67" y="536"/>
                    <a:pt x="67" y="536"/>
                  </a:cubicBezTo>
                  <a:cubicBezTo>
                    <a:pt x="67" y="536"/>
                    <a:pt x="0" y="692"/>
                    <a:pt x="134" y="1070"/>
                  </a:cubicBezTo>
                  <a:cubicBezTo>
                    <a:pt x="263" y="1399"/>
                    <a:pt x="617" y="1693"/>
                    <a:pt x="1034" y="1693"/>
                  </a:cubicBezTo>
                  <a:cubicBezTo>
                    <a:pt x="1082" y="1693"/>
                    <a:pt x="1130" y="1689"/>
                    <a:pt x="1179" y="1681"/>
                  </a:cubicBezTo>
                  <a:cubicBezTo>
                    <a:pt x="1657" y="1614"/>
                    <a:pt x="2047" y="1315"/>
                    <a:pt x="2224" y="892"/>
                  </a:cubicBezTo>
                  <a:cubicBezTo>
                    <a:pt x="2391" y="469"/>
                    <a:pt x="2324" y="269"/>
                    <a:pt x="2235" y="158"/>
                  </a:cubicBezTo>
                  <a:cubicBezTo>
                    <a:pt x="2165" y="79"/>
                    <a:pt x="1788" y="1"/>
                    <a:pt x="1404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13"/>
            <p:cNvSpPr/>
            <p:nvPr/>
          </p:nvSpPr>
          <p:spPr>
            <a:xfrm>
              <a:off x="4314217" y="1929786"/>
              <a:ext cx="57878" cy="27247"/>
            </a:xfrm>
            <a:custGeom>
              <a:avLst/>
              <a:gdLst/>
              <a:ahLst/>
              <a:cxnLst/>
              <a:rect l="l" t="t" r="r" b="b"/>
              <a:pathLst>
                <a:path w="1659" h="781" extrusionOk="0">
                  <a:moveTo>
                    <a:pt x="682" y="1"/>
                  </a:moveTo>
                  <a:cubicBezTo>
                    <a:pt x="523" y="1"/>
                    <a:pt x="363" y="14"/>
                    <a:pt x="223" y="47"/>
                  </a:cubicBezTo>
                  <a:cubicBezTo>
                    <a:pt x="146" y="57"/>
                    <a:pt x="67" y="80"/>
                    <a:pt x="1" y="102"/>
                  </a:cubicBezTo>
                  <a:cubicBezTo>
                    <a:pt x="279" y="403"/>
                    <a:pt x="635" y="613"/>
                    <a:pt x="1035" y="714"/>
                  </a:cubicBezTo>
                  <a:cubicBezTo>
                    <a:pt x="1202" y="758"/>
                    <a:pt x="1369" y="781"/>
                    <a:pt x="1535" y="781"/>
                  </a:cubicBezTo>
                  <a:cubicBezTo>
                    <a:pt x="1658" y="435"/>
                    <a:pt x="1602" y="257"/>
                    <a:pt x="1513" y="158"/>
                  </a:cubicBezTo>
                  <a:cubicBezTo>
                    <a:pt x="1443" y="79"/>
                    <a:pt x="1066" y="1"/>
                    <a:pt x="682" y="1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13"/>
            <p:cNvSpPr/>
            <p:nvPr/>
          </p:nvSpPr>
          <p:spPr>
            <a:xfrm>
              <a:off x="4291330" y="1948451"/>
              <a:ext cx="22537" cy="30317"/>
            </a:xfrm>
            <a:custGeom>
              <a:avLst/>
              <a:gdLst/>
              <a:ahLst/>
              <a:cxnLst/>
              <a:rect l="l" t="t" r="r" b="b"/>
              <a:pathLst>
                <a:path w="646" h="869" extrusionOk="0">
                  <a:moveTo>
                    <a:pt x="78" y="1"/>
                  </a:moveTo>
                  <a:lnTo>
                    <a:pt x="1" y="12"/>
                  </a:lnTo>
                  <a:cubicBezTo>
                    <a:pt x="56" y="78"/>
                    <a:pt x="134" y="179"/>
                    <a:pt x="179" y="256"/>
                  </a:cubicBezTo>
                  <a:cubicBezTo>
                    <a:pt x="223" y="323"/>
                    <a:pt x="256" y="412"/>
                    <a:pt x="290" y="490"/>
                  </a:cubicBezTo>
                  <a:cubicBezTo>
                    <a:pt x="334" y="568"/>
                    <a:pt x="367" y="646"/>
                    <a:pt x="434" y="713"/>
                  </a:cubicBezTo>
                  <a:cubicBezTo>
                    <a:pt x="490" y="790"/>
                    <a:pt x="557" y="846"/>
                    <a:pt x="646" y="869"/>
                  </a:cubicBezTo>
                  <a:cubicBezTo>
                    <a:pt x="557" y="835"/>
                    <a:pt x="490" y="780"/>
                    <a:pt x="446" y="713"/>
                  </a:cubicBezTo>
                  <a:cubicBezTo>
                    <a:pt x="390" y="635"/>
                    <a:pt x="345" y="557"/>
                    <a:pt x="312" y="479"/>
                  </a:cubicBezTo>
                  <a:cubicBezTo>
                    <a:pt x="278" y="401"/>
                    <a:pt x="256" y="312"/>
                    <a:pt x="212" y="234"/>
                  </a:cubicBezTo>
                  <a:cubicBezTo>
                    <a:pt x="179" y="157"/>
                    <a:pt x="134" y="78"/>
                    <a:pt x="78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13"/>
            <p:cNvSpPr/>
            <p:nvPr/>
          </p:nvSpPr>
          <p:spPr>
            <a:xfrm>
              <a:off x="4302564" y="1948451"/>
              <a:ext cx="29550" cy="29550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112" y="1"/>
                  </a:moveTo>
                  <a:lnTo>
                    <a:pt x="1" y="12"/>
                  </a:lnTo>
                  <a:cubicBezTo>
                    <a:pt x="68" y="56"/>
                    <a:pt x="201" y="157"/>
                    <a:pt x="257" y="234"/>
                  </a:cubicBezTo>
                  <a:lnTo>
                    <a:pt x="424" y="468"/>
                  </a:lnTo>
                  <a:cubicBezTo>
                    <a:pt x="468" y="546"/>
                    <a:pt x="535" y="624"/>
                    <a:pt x="601" y="691"/>
                  </a:cubicBezTo>
                  <a:cubicBezTo>
                    <a:pt x="668" y="757"/>
                    <a:pt x="747" y="812"/>
                    <a:pt x="846" y="846"/>
                  </a:cubicBezTo>
                  <a:cubicBezTo>
                    <a:pt x="747" y="812"/>
                    <a:pt x="680" y="746"/>
                    <a:pt x="613" y="679"/>
                  </a:cubicBezTo>
                  <a:cubicBezTo>
                    <a:pt x="546" y="612"/>
                    <a:pt x="502" y="535"/>
                    <a:pt x="457" y="446"/>
                  </a:cubicBezTo>
                  <a:cubicBezTo>
                    <a:pt x="401" y="368"/>
                    <a:pt x="357" y="279"/>
                    <a:pt x="302" y="201"/>
                  </a:cubicBezTo>
                  <a:cubicBezTo>
                    <a:pt x="246" y="123"/>
                    <a:pt x="201" y="56"/>
                    <a:pt x="112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13"/>
            <p:cNvSpPr/>
            <p:nvPr/>
          </p:nvSpPr>
          <p:spPr>
            <a:xfrm>
              <a:off x="4323532" y="1950021"/>
              <a:ext cx="29166" cy="19049"/>
            </a:xfrm>
            <a:custGeom>
              <a:avLst/>
              <a:gdLst/>
              <a:ahLst/>
              <a:cxnLst/>
              <a:rect l="l" t="t" r="r" b="b"/>
              <a:pathLst>
                <a:path w="836" h="546" extrusionOk="0">
                  <a:moveTo>
                    <a:pt x="0" y="0"/>
                  </a:moveTo>
                  <a:cubicBezTo>
                    <a:pt x="123" y="100"/>
                    <a:pt x="257" y="256"/>
                    <a:pt x="390" y="367"/>
                  </a:cubicBezTo>
                  <a:cubicBezTo>
                    <a:pt x="512" y="468"/>
                    <a:pt x="668" y="545"/>
                    <a:pt x="835" y="545"/>
                  </a:cubicBezTo>
                  <a:cubicBezTo>
                    <a:pt x="668" y="534"/>
                    <a:pt x="524" y="445"/>
                    <a:pt x="412" y="334"/>
                  </a:cubicBezTo>
                  <a:cubicBezTo>
                    <a:pt x="301" y="223"/>
                    <a:pt x="235" y="122"/>
                    <a:pt x="123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13"/>
            <p:cNvSpPr/>
            <p:nvPr/>
          </p:nvSpPr>
          <p:spPr>
            <a:xfrm>
              <a:off x="4296354" y="1936834"/>
              <a:ext cx="27212" cy="12455"/>
            </a:xfrm>
            <a:custGeom>
              <a:avLst/>
              <a:gdLst/>
              <a:ahLst/>
              <a:cxnLst/>
              <a:rect l="l" t="t" r="r" b="b"/>
              <a:pathLst>
                <a:path w="780" h="357" extrusionOk="0">
                  <a:moveTo>
                    <a:pt x="779" y="0"/>
                  </a:moveTo>
                  <a:cubicBezTo>
                    <a:pt x="502" y="33"/>
                    <a:pt x="223" y="144"/>
                    <a:pt x="1" y="312"/>
                  </a:cubicBezTo>
                  <a:lnTo>
                    <a:pt x="35" y="356"/>
                  </a:lnTo>
                  <a:cubicBezTo>
                    <a:pt x="246" y="178"/>
                    <a:pt x="502" y="55"/>
                    <a:pt x="779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13"/>
            <p:cNvSpPr/>
            <p:nvPr/>
          </p:nvSpPr>
          <p:spPr>
            <a:xfrm>
              <a:off x="4313833" y="1933729"/>
              <a:ext cx="36911" cy="15909"/>
            </a:xfrm>
            <a:custGeom>
              <a:avLst/>
              <a:gdLst/>
              <a:ahLst/>
              <a:cxnLst/>
              <a:rect l="l" t="t" r="r" b="b"/>
              <a:pathLst>
                <a:path w="1058" h="456" extrusionOk="0">
                  <a:moveTo>
                    <a:pt x="1057" y="0"/>
                  </a:moveTo>
                  <a:cubicBezTo>
                    <a:pt x="690" y="78"/>
                    <a:pt x="335" y="211"/>
                    <a:pt x="1" y="411"/>
                  </a:cubicBezTo>
                  <a:lnTo>
                    <a:pt x="78" y="456"/>
                  </a:lnTo>
                  <a:cubicBezTo>
                    <a:pt x="390" y="233"/>
                    <a:pt x="701" y="100"/>
                    <a:pt x="1057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13"/>
            <p:cNvSpPr/>
            <p:nvPr/>
          </p:nvSpPr>
          <p:spPr>
            <a:xfrm>
              <a:off x="4328975" y="1945765"/>
              <a:ext cx="32620" cy="5826"/>
            </a:xfrm>
            <a:custGeom>
              <a:avLst/>
              <a:gdLst/>
              <a:ahLst/>
              <a:cxnLst/>
              <a:rect l="l" t="t" r="r" b="b"/>
              <a:pathLst>
                <a:path w="935" h="167" extrusionOk="0">
                  <a:moveTo>
                    <a:pt x="732" y="0"/>
                  </a:moveTo>
                  <a:cubicBezTo>
                    <a:pt x="485" y="0"/>
                    <a:pt x="236" y="48"/>
                    <a:pt x="0" y="145"/>
                  </a:cubicBezTo>
                  <a:lnTo>
                    <a:pt x="12" y="167"/>
                  </a:lnTo>
                  <a:cubicBezTo>
                    <a:pt x="256" y="49"/>
                    <a:pt x="544" y="9"/>
                    <a:pt x="822" y="9"/>
                  </a:cubicBezTo>
                  <a:cubicBezTo>
                    <a:pt x="860" y="9"/>
                    <a:pt x="897" y="10"/>
                    <a:pt x="934" y="11"/>
                  </a:cubicBezTo>
                  <a:cubicBezTo>
                    <a:pt x="867" y="4"/>
                    <a:pt x="799" y="0"/>
                    <a:pt x="732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0" name="Google Shape;8610;p13"/>
            <p:cNvSpPr/>
            <p:nvPr/>
          </p:nvSpPr>
          <p:spPr>
            <a:xfrm>
              <a:off x="4197794" y="1870650"/>
              <a:ext cx="53238" cy="80625"/>
            </a:xfrm>
            <a:custGeom>
              <a:avLst/>
              <a:gdLst/>
              <a:ahLst/>
              <a:cxnLst/>
              <a:rect l="l" t="t" r="r" b="b"/>
              <a:pathLst>
                <a:path w="1526" h="2311" extrusionOk="0">
                  <a:moveTo>
                    <a:pt x="935" y="0"/>
                  </a:moveTo>
                  <a:cubicBezTo>
                    <a:pt x="487" y="0"/>
                    <a:pt x="131" y="455"/>
                    <a:pt x="79" y="685"/>
                  </a:cubicBezTo>
                  <a:cubicBezTo>
                    <a:pt x="23" y="919"/>
                    <a:pt x="1" y="1396"/>
                    <a:pt x="312" y="1908"/>
                  </a:cubicBezTo>
                  <a:cubicBezTo>
                    <a:pt x="516" y="2255"/>
                    <a:pt x="658" y="2310"/>
                    <a:pt x="729" y="2310"/>
                  </a:cubicBezTo>
                  <a:cubicBezTo>
                    <a:pt x="762" y="2310"/>
                    <a:pt x="779" y="2298"/>
                    <a:pt x="779" y="2298"/>
                  </a:cubicBezTo>
                  <a:lnTo>
                    <a:pt x="791" y="2231"/>
                  </a:lnTo>
                  <a:cubicBezTo>
                    <a:pt x="791" y="2231"/>
                    <a:pt x="1002" y="2197"/>
                    <a:pt x="1147" y="2019"/>
                  </a:cubicBezTo>
                  <a:cubicBezTo>
                    <a:pt x="1291" y="1853"/>
                    <a:pt x="1336" y="1708"/>
                    <a:pt x="1425" y="1330"/>
                  </a:cubicBezTo>
                  <a:cubicBezTo>
                    <a:pt x="1525" y="952"/>
                    <a:pt x="1525" y="84"/>
                    <a:pt x="1024" y="7"/>
                  </a:cubicBezTo>
                  <a:cubicBezTo>
                    <a:pt x="994" y="2"/>
                    <a:pt x="964" y="0"/>
                    <a:pt x="935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1" name="Google Shape;8611;p13"/>
            <p:cNvSpPr/>
            <p:nvPr/>
          </p:nvSpPr>
          <p:spPr>
            <a:xfrm>
              <a:off x="4198213" y="1870650"/>
              <a:ext cx="37295" cy="60774"/>
            </a:xfrm>
            <a:custGeom>
              <a:avLst/>
              <a:gdLst/>
              <a:ahLst/>
              <a:cxnLst/>
              <a:rect l="l" t="t" r="r" b="b"/>
              <a:pathLst>
                <a:path w="1069" h="1742" extrusionOk="0">
                  <a:moveTo>
                    <a:pt x="923" y="0"/>
                  </a:moveTo>
                  <a:cubicBezTo>
                    <a:pt x="475" y="0"/>
                    <a:pt x="119" y="455"/>
                    <a:pt x="67" y="685"/>
                  </a:cubicBezTo>
                  <a:cubicBezTo>
                    <a:pt x="23" y="896"/>
                    <a:pt x="0" y="1297"/>
                    <a:pt x="211" y="1742"/>
                  </a:cubicBezTo>
                  <a:cubicBezTo>
                    <a:pt x="300" y="1663"/>
                    <a:pt x="379" y="1564"/>
                    <a:pt x="445" y="1463"/>
                  </a:cubicBezTo>
                  <a:cubicBezTo>
                    <a:pt x="623" y="1230"/>
                    <a:pt x="757" y="963"/>
                    <a:pt x="856" y="685"/>
                  </a:cubicBezTo>
                  <a:cubicBezTo>
                    <a:pt x="901" y="551"/>
                    <a:pt x="945" y="407"/>
                    <a:pt x="990" y="262"/>
                  </a:cubicBezTo>
                  <a:cubicBezTo>
                    <a:pt x="1012" y="185"/>
                    <a:pt x="1034" y="96"/>
                    <a:pt x="1068" y="29"/>
                  </a:cubicBezTo>
                  <a:cubicBezTo>
                    <a:pt x="1057" y="17"/>
                    <a:pt x="1034" y="17"/>
                    <a:pt x="1012" y="7"/>
                  </a:cubicBezTo>
                  <a:cubicBezTo>
                    <a:pt x="982" y="2"/>
                    <a:pt x="952" y="0"/>
                    <a:pt x="923" y="0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13"/>
            <p:cNvSpPr/>
            <p:nvPr/>
          </p:nvSpPr>
          <p:spPr>
            <a:xfrm>
              <a:off x="4227694" y="1876302"/>
              <a:ext cx="9350" cy="26410"/>
            </a:xfrm>
            <a:custGeom>
              <a:avLst/>
              <a:gdLst/>
              <a:ahLst/>
              <a:cxnLst/>
              <a:rect l="l" t="t" r="r" b="b"/>
              <a:pathLst>
                <a:path w="268" h="757" extrusionOk="0">
                  <a:moveTo>
                    <a:pt x="268" y="0"/>
                  </a:moveTo>
                  <a:lnTo>
                    <a:pt x="268" y="0"/>
                  </a:lnTo>
                  <a:cubicBezTo>
                    <a:pt x="212" y="245"/>
                    <a:pt x="123" y="467"/>
                    <a:pt x="1" y="678"/>
                  </a:cubicBezTo>
                  <a:lnTo>
                    <a:pt x="34" y="757"/>
                  </a:lnTo>
                  <a:cubicBezTo>
                    <a:pt x="145" y="523"/>
                    <a:pt x="223" y="245"/>
                    <a:pt x="268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13"/>
            <p:cNvSpPr/>
            <p:nvPr/>
          </p:nvSpPr>
          <p:spPr>
            <a:xfrm>
              <a:off x="4215657" y="1894130"/>
              <a:ext cx="13990" cy="17479"/>
            </a:xfrm>
            <a:custGeom>
              <a:avLst/>
              <a:gdLst/>
              <a:ahLst/>
              <a:cxnLst/>
              <a:rect l="l" t="t" r="r" b="b"/>
              <a:pathLst>
                <a:path w="401" h="501" extrusionOk="0">
                  <a:moveTo>
                    <a:pt x="1" y="1"/>
                  </a:moveTo>
                  <a:lnTo>
                    <a:pt x="1" y="1"/>
                  </a:lnTo>
                  <a:cubicBezTo>
                    <a:pt x="79" y="78"/>
                    <a:pt x="168" y="145"/>
                    <a:pt x="235" y="223"/>
                  </a:cubicBezTo>
                  <a:cubicBezTo>
                    <a:pt x="267" y="256"/>
                    <a:pt x="301" y="301"/>
                    <a:pt x="324" y="345"/>
                  </a:cubicBezTo>
                  <a:cubicBezTo>
                    <a:pt x="346" y="390"/>
                    <a:pt x="356" y="446"/>
                    <a:pt x="368" y="501"/>
                  </a:cubicBezTo>
                  <a:lnTo>
                    <a:pt x="401" y="468"/>
                  </a:lnTo>
                  <a:cubicBezTo>
                    <a:pt x="390" y="412"/>
                    <a:pt x="390" y="379"/>
                    <a:pt x="356" y="335"/>
                  </a:cubicBezTo>
                  <a:cubicBezTo>
                    <a:pt x="334" y="279"/>
                    <a:pt x="301" y="234"/>
                    <a:pt x="257" y="201"/>
                  </a:cubicBezTo>
                  <a:cubicBezTo>
                    <a:pt x="178" y="123"/>
                    <a:pt x="90" y="68"/>
                    <a:pt x="1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13"/>
            <p:cNvSpPr/>
            <p:nvPr/>
          </p:nvSpPr>
          <p:spPr>
            <a:xfrm>
              <a:off x="4228077" y="1895282"/>
              <a:ext cx="13641" cy="29166"/>
            </a:xfrm>
            <a:custGeom>
              <a:avLst/>
              <a:gdLst/>
              <a:ahLst/>
              <a:cxnLst/>
              <a:rect l="l" t="t" r="r" b="b"/>
              <a:pathLst>
                <a:path w="391" h="836" extrusionOk="0">
                  <a:moveTo>
                    <a:pt x="390" y="1"/>
                  </a:moveTo>
                  <a:cubicBezTo>
                    <a:pt x="312" y="268"/>
                    <a:pt x="178" y="512"/>
                    <a:pt x="0" y="713"/>
                  </a:cubicBezTo>
                  <a:lnTo>
                    <a:pt x="34" y="835"/>
                  </a:lnTo>
                  <a:cubicBezTo>
                    <a:pt x="201" y="601"/>
                    <a:pt x="334" y="268"/>
                    <a:pt x="390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13"/>
            <p:cNvSpPr/>
            <p:nvPr/>
          </p:nvSpPr>
          <p:spPr>
            <a:xfrm>
              <a:off x="4208680" y="1919355"/>
              <a:ext cx="18665" cy="19851"/>
            </a:xfrm>
            <a:custGeom>
              <a:avLst/>
              <a:gdLst/>
              <a:ahLst/>
              <a:cxnLst/>
              <a:rect l="l" t="t" r="r" b="b"/>
              <a:pathLst>
                <a:path w="535" h="569" extrusionOk="0">
                  <a:moveTo>
                    <a:pt x="0" y="0"/>
                  </a:moveTo>
                  <a:cubicBezTo>
                    <a:pt x="89" y="101"/>
                    <a:pt x="201" y="168"/>
                    <a:pt x="290" y="257"/>
                  </a:cubicBezTo>
                  <a:cubicBezTo>
                    <a:pt x="390" y="334"/>
                    <a:pt x="457" y="445"/>
                    <a:pt x="490" y="568"/>
                  </a:cubicBezTo>
                  <a:lnTo>
                    <a:pt x="534" y="556"/>
                  </a:lnTo>
                  <a:cubicBezTo>
                    <a:pt x="501" y="423"/>
                    <a:pt x="412" y="312"/>
                    <a:pt x="312" y="234"/>
                  </a:cubicBezTo>
                  <a:cubicBezTo>
                    <a:pt x="212" y="145"/>
                    <a:pt x="101" y="89"/>
                    <a:pt x="0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13"/>
            <p:cNvSpPr/>
            <p:nvPr/>
          </p:nvSpPr>
          <p:spPr>
            <a:xfrm>
              <a:off x="4227694" y="1909656"/>
              <a:ext cx="15944" cy="26794"/>
            </a:xfrm>
            <a:custGeom>
              <a:avLst/>
              <a:gdLst/>
              <a:ahLst/>
              <a:cxnLst/>
              <a:rect l="l" t="t" r="r" b="b"/>
              <a:pathLst>
                <a:path w="457" h="768" extrusionOk="0">
                  <a:moveTo>
                    <a:pt x="456" y="1"/>
                  </a:moveTo>
                  <a:cubicBezTo>
                    <a:pt x="456" y="78"/>
                    <a:pt x="434" y="145"/>
                    <a:pt x="401" y="212"/>
                  </a:cubicBezTo>
                  <a:cubicBezTo>
                    <a:pt x="367" y="278"/>
                    <a:pt x="334" y="334"/>
                    <a:pt x="290" y="390"/>
                  </a:cubicBezTo>
                  <a:cubicBezTo>
                    <a:pt x="201" y="512"/>
                    <a:pt x="123" y="624"/>
                    <a:pt x="1" y="713"/>
                  </a:cubicBezTo>
                  <a:lnTo>
                    <a:pt x="1" y="768"/>
                  </a:lnTo>
                  <a:cubicBezTo>
                    <a:pt x="123" y="679"/>
                    <a:pt x="234" y="523"/>
                    <a:pt x="312" y="412"/>
                  </a:cubicBezTo>
                  <a:cubicBezTo>
                    <a:pt x="345" y="345"/>
                    <a:pt x="390" y="290"/>
                    <a:pt x="412" y="212"/>
                  </a:cubicBezTo>
                  <a:cubicBezTo>
                    <a:pt x="446" y="145"/>
                    <a:pt x="456" y="78"/>
                    <a:pt x="456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13"/>
            <p:cNvSpPr/>
            <p:nvPr/>
          </p:nvSpPr>
          <p:spPr>
            <a:xfrm>
              <a:off x="4436466" y="1913214"/>
              <a:ext cx="87742" cy="66635"/>
            </a:xfrm>
            <a:custGeom>
              <a:avLst/>
              <a:gdLst/>
              <a:ahLst/>
              <a:cxnLst/>
              <a:rect l="l" t="t" r="r" b="b"/>
              <a:pathLst>
                <a:path w="2515" h="1910" extrusionOk="0">
                  <a:moveTo>
                    <a:pt x="1142" y="0"/>
                  </a:moveTo>
                  <a:cubicBezTo>
                    <a:pt x="1070" y="0"/>
                    <a:pt x="997" y="7"/>
                    <a:pt x="923" y="21"/>
                  </a:cubicBezTo>
                  <a:cubicBezTo>
                    <a:pt x="456" y="99"/>
                    <a:pt x="312" y="199"/>
                    <a:pt x="312" y="199"/>
                  </a:cubicBezTo>
                  <a:lnTo>
                    <a:pt x="389" y="265"/>
                  </a:lnTo>
                  <a:cubicBezTo>
                    <a:pt x="389" y="265"/>
                    <a:pt x="0" y="666"/>
                    <a:pt x="56" y="1111"/>
                  </a:cubicBezTo>
                  <a:cubicBezTo>
                    <a:pt x="122" y="1545"/>
                    <a:pt x="468" y="1812"/>
                    <a:pt x="990" y="1889"/>
                  </a:cubicBezTo>
                  <a:cubicBezTo>
                    <a:pt x="1068" y="1903"/>
                    <a:pt x="1147" y="1909"/>
                    <a:pt x="1225" y="1909"/>
                  </a:cubicBezTo>
                  <a:cubicBezTo>
                    <a:pt x="1655" y="1909"/>
                    <a:pt x="2062" y="1717"/>
                    <a:pt x="2269" y="1500"/>
                  </a:cubicBezTo>
                  <a:cubicBezTo>
                    <a:pt x="2514" y="1244"/>
                    <a:pt x="2514" y="722"/>
                    <a:pt x="2180" y="433"/>
                  </a:cubicBezTo>
                  <a:cubicBezTo>
                    <a:pt x="1899" y="189"/>
                    <a:pt x="1531" y="0"/>
                    <a:pt x="1142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13"/>
            <p:cNvSpPr/>
            <p:nvPr/>
          </p:nvSpPr>
          <p:spPr>
            <a:xfrm>
              <a:off x="4488450" y="1916249"/>
              <a:ext cx="35760" cy="56692"/>
            </a:xfrm>
            <a:custGeom>
              <a:avLst/>
              <a:gdLst/>
              <a:ahLst/>
              <a:cxnLst/>
              <a:rect l="l" t="t" r="r" b="b"/>
              <a:pathLst>
                <a:path w="1025" h="1625" extrusionOk="0">
                  <a:moveTo>
                    <a:pt x="123" y="0"/>
                  </a:moveTo>
                  <a:cubicBezTo>
                    <a:pt x="112" y="45"/>
                    <a:pt x="112" y="79"/>
                    <a:pt x="101" y="112"/>
                  </a:cubicBezTo>
                  <a:cubicBezTo>
                    <a:pt x="78" y="245"/>
                    <a:pt x="56" y="368"/>
                    <a:pt x="34" y="490"/>
                  </a:cubicBezTo>
                  <a:cubicBezTo>
                    <a:pt x="12" y="724"/>
                    <a:pt x="1" y="968"/>
                    <a:pt x="90" y="1202"/>
                  </a:cubicBezTo>
                  <a:cubicBezTo>
                    <a:pt x="157" y="1391"/>
                    <a:pt x="301" y="1547"/>
                    <a:pt x="490" y="1624"/>
                  </a:cubicBezTo>
                  <a:cubicBezTo>
                    <a:pt x="601" y="1569"/>
                    <a:pt x="701" y="1491"/>
                    <a:pt x="779" y="1413"/>
                  </a:cubicBezTo>
                  <a:cubicBezTo>
                    <a:pt x="1024" y="1157"/>
                    <a:pt x="1024" y="635"/>
                    <a:pt x="690" y="346"/>
                  </a:cubicBezTo>
                  <a:cubicBezTo>
                    <a:pt x="523" y="201"/>
                    <a:pt x="335" y="79"/>
                    <a:pt x="123" y="0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13"/>
            <p:cNvSpPr/>
            <p:nvPr/>
          </p:nvSpPr>
          <p:spPr>
            <a:xfrm>
              <a:off x="4449654" y="1923646"/>
              <a:ext cx="4291" cy="39981"/>
            </a:xfrm>
            <a:custGeom>
              <a:avLst/>
              <a:gdLst/>
              <a:ahLst/>
              <a:cxnLst/>
              <a:rect l="l" t="t" r="r" b="b"/>
              <a:pathLst>
                <a:path w="123" h="1146" extrusionOk="0">
                  <a:moveTo>
                    <a:pt x="78" y="0"/>
                  </a:moveTo>
                  <a:lnTo>
                    <a:pt x="23" y="11"/>
                  </a:lnTo>
                  <a:cubicBezTo>
                    <a:pt x="56" y="33"/>
                    <a:pt x="67" y="100"/>
                    <a:pt x="67" y="144"/>
                  </a:cubicBezTo>
                  <a:cubicBezTo>
                    <a:pt x="67" y="200"/>
                    <a:pt x="56" y="245"/>
                    <a:pt x="45" y="289"/>
                  </a:cubicBezTo>
                  <a:cubicBezTo>
                    <a:pt x="23" y="389"/>
                    <a:pt x="11" y="478"/>
                    <a:pt x="1" y="579"/>
                  </a:cubicBezTo>
                  <a:cubicBezTo>
                    <a:pt x="1" y="678"/>
                    <a:pt x="1" y="779"/>
                    <a:pt x="11" y="868"/>
                  </a:cubicBezTo>
                  <a:cubicBezTo>
                    <a:pt x="23" y="967"/>
                    <a:pt x="56" y="1068"/>
                    <a:pt x="112" y="1145"/>
                  </a:cubicBezTo>
                  <a:cubicBezTo>
                    <a:pt x="56" y="1068"/>
                    <a:pt x="34" y="967"/>
                    <a:pt x="23" y="868"/>
                  </a:cubicBezTo>
                  <a:cubicBezTo>
                    <a:pt x="11" y="779"/>
                    <a:pt x="23" y="678"/>
                    <a:pt x="34" y="579"/>
                  </a:cubicBezTo>
                  <a:cubicBezTo>
                    <a:pt x="45" y="490"/>
                    <a:pt x="56" y="389"/>
                    <a:pt x="78" y="300"/>
                  </a:cubicBezTo>
                  <a:cubicBezTo>
                    <a:pt x="100" y="256"/>
                    <a:pt x="112" y="200"/>
                    <a:pt x="112" y="156"/>
                  </a:cubicBezTo>
                  <a:cubicBezTo>
                    <a:pt x="123" y="100"/>
                    <a:pt x="112" y="45"/>
                    <a:pt x="78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13"/>
            <p:cNvSpPr/>
            <p:nvPr/>
          </p:nvSpPr>
          <p:spPr>
            <a:xfrm>
              <a:off x="4477983" y="1946498"/>
              <a:ext cx="22154" cy="21421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0" y="1"/>
                  </a:moveTo>
                  <a:lnTo>
                    <a:pt x="0" y="1"/>
                  </a:lnTo>
                  <a:cubicBezTo>
                    <a:pt x="78" y="112"/>
                    <a:pt x="212" y="279"/>
                    <a:pt x="301" y="379"/>
                  </a:cubicBezTo>
                  <a:cubicBezTo>
                    <a:pt x="401" y="480"/>
                    <a:pt x="512" y="557"/>
                    <a:pt x="635" y="613"/>
                  </a:cubicBezTo>
                  <a:cubicBezTo>
                    <a:pt x="512" y="546"/>
                    <a:pt x="412" y="457"/>
                    <a:pt x="323" y="357"/>
                  </a:cubicBezTo>
                  <a:cubicBezTo>
                    <a:pt x="234" y="257"/>
                    <a:pt x="167" y="146"/>
                    <a:pt x="101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13"/>
            <p:cNvSpPr/>
            <p:nvPr/>
          </p:nvSpPr>
          <p:spPr>
            <a:xfrm>
              <a:off x="4455096" y="1919355"/>
              <a:ext cx="19432" cy="8513"/>
            </a:xfrm>
            <a:custGeom>
              <a:avLst/>
              <a:gdLst/>
              <a:ahLst/>
              <a:cxnLst/>
              <a:rect l="l" t="t" r="r" b="b"/>
              <a:pathLst>
                <a:path w="557" h="244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67" y="34"/>
                    <a:pt x="379" y="101"/>
                    <a:pt x="290" y="145"/>
                  </a:cubicBezTo>
                  <a:cubicBezTo>
                    <a:pt x="231" y="167"/>
                    <a:pt x="164" y="184"/>
                    <a:pt x="102" y="184"/>
                  </a:cubicBezTo>
                  <a:cubicBezTo>
                    <a:pt x="69" y="184"/>
                    <a:pt x="38" y="179"/>
                    <a:pt x="11" y="168"/>
                  </a:cubicBezTo>
                  <a:lnTo>
                    <a:pt x="0" y="223"/>
                  </a:lnTo>
                  <a:cubicBezTo>
                    <a:pt x="38" y="231"/>
                    <a:pt x="71" y="244"/>
                    <a:pt x="107" y="244"/>
                  </a:cubicBezTo>
                  <a:cubicBezTo>
                    <a:pt x="122" y="244"/>
                    <a:pt x="139" y="241"/>
                    <a:pt x="156" y="234"/>
                  </a:cubicBezTo>
                  <a:cubicBezTo>
                    <a:pt x="211" y="223"/>
                    <a:pt x="256" y="201"/>
                    <a:pt x="300" y="178"/>
                  </a:cubicBezTo>
                  <a:cubicBezTo>
                    <a:pt x="389" y="123"/>
                    <a:pt x="467" y="45"/>
                    <a:pt x="556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13"/>
            <p:cNvSpPr/>
            <p:nvPr/>
          </p:nvSpPr>
          <p:spPr>
            <a:xfrm>
              <a:off x="4459353" y="1930623"/>
              <a:ext cx="36911" cy="39597"/>
            </a:xfrm>
            <a:custGeom>
              <a:avLst/>
              <a:gdLst/>
              <a:ahLst/>
              <a:cxnLst/>
              <a:rect l="l" t="t" r="r" b="b"/>
              <a:pathLst>
                <a:path w="1058" h="1135" extrusionOk="0">
                  <a:moveTo>
                    <a:pt x="0" y="0"/>
                  </a:moveTo>
                  <a:cubicBezTo>
                    <a:pt x="134" y="156"/>
                    <a:pt x="190" y="389"/>
                    <a:pt x="245" y="589"/>
                  </a:cubicBezTo>
                  <a:cubicBezTo>
                    <a:pt x="267" y="690"/>
                    <a:pt x="301" y="790"/>
                    <a:pt x="345" y="890"/>
                  </a:cubicBezTo>
                  <a:cubicBezTo>
                    <a:pt x="390" y="979"/>
                    <a:pt x="445" y="1068"/>
                    <a:pt x="523" y="1135"/>
                  </a:cubicBezTo>
                  <a:cubicBezTo>
                    <a:pt x="457" y="1068"/>
                    <a:pt x="401" y="968"/>
                    <a:pt x="368" y="879"/>
                  </a:cubicBezTo>
                  <a:cubicBezTo>
                    <a:pt x="323" y="779"/>
                    <a:pt x="301" y="678"/>
                    <a:pt x="279" y="579"/>
                  </a:cubicBezTo>
                  <a:cubicBezTo>
                    <a:pt x="257" y="478"/>
                    <a:pt x="245" y="379"/>
                    <a:pt x="212" y="278"/>
                  </a:cubicBezTo>
                  <a:cubicBezTo>
                    <a:pt x="200" y="233"/>
                    <a:pt x="190" y="201"/>
                    <a:pt x="168" y="156"/>
                  </a:cubicBezTo>
                  <a:lnTo>
                    <a:pt x="168" y="156"/>
                  </a:lnTo>
                  <a:cubicBezTo>
                    <a:pt x="245" y="178"/>
                    <a:pt x="323" y="189"/>
                    <a:pt x="398" y="189"/>
                  </a:cubicBezTo>
                  <a:cubicBezTo>
                    <a:pt x="473" y="189"/>
                    <a:pt x="546" y="178"/>
                    <a:pt x="612" y="156"/>
                  </a:cubicBezTo>
                  <a:cubicBezTo>
                    <a:pt x="690" y="134"/>
                    <a:pt x="757" y="100"/>
                    <a:pt x="835" y="78"/>
                  </a:cubicBezTo>
                  <a:cubicBezTo>
                    <a:pt x="889" y="60"/>
                    <a:pt x="950" y="42"/>
                    <a:pt x="1013" y="42"/>
                  </a:cubicBezTo>
                  <a:cubicBezTo>
                    <a:pt x="1028" y="42"/>
                    <a:pt x="1043" y="43"/>
                    <a:pt x="1057" y="45"/>
                  </a:cubicBezTo>
                  <a:cubicBezTo>
                    <a:pt x="1036" y="42"/>
                    <a:pt x="1015" y="40"/>
                    <a:pt x="994" y="40"/>
                  </a:cubicBezTo>
                  <a:cubicBezTo>
                    <a:pt x="938" y="40"/>
                    <a:pt x="884" y="51"/>
                    <a:pt x="835" y="67"/>
                  </a:cubicBezTo>
                  <a:cubicBezTo>
                    <a:pt x="757" y="89"/>
                    <a:pt x="679" y="112"/>
                    <a:pt x="612" y="134"/>
                  </a:cubicBezTo>
                  <a:cubicBezTo>
                    <a:pt x="558" y="146"/>
                    <a:pt x="502" y="152"/>
                    <a:pt x="446" y="152"/>
                  </a:cubicBezTo>
                  <a:cubicBezTo>
                    <a:pt x="352" y="152"/>
                    <a:pt x="258" y="135"/>
                    <a:pt x="168" y="100"/>
                  </a:cubicBezTo>
                  <a:lnTo>
                    <a:pt x="156" y="134"/>
                  </a:lnTo>
                  <a:cubicBezTo>
                    <a:pt x="134" y="78"/>
                    <a:pt x="111" y="56"/>
                    <a:pt x="79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13"/>
            <p:cNvSpPr/>
            <p:nvPr/>
          </p:nvSpPr>
          <p:spPr>
            <a:xfrm>
              <a:off x="4477181" y="1943811"/>
              <a:ext cx="38062" cy="8582"/>
            </a:xfrm>
            <a:custGeom>
              <a:avLst/>
              <a:gdLst/>
              <a:ahLst/>
              <a:cxnLst/>
              <a:rect l="l" t="t" r="r" b="b"/>
              <a:pathLst>
                <a:path w="1091" h="246" extrusionOk="0">
                  <a:moveTo>
                    <a:pt x="1" y="1"/>
                  </a:moveTo>
                  <a:lnTo>
                    <a:pt x="35" y="78"/>
                  </a:lnTo>
                  <a:cubicBezTo>
                    <a:pt x="223" y="122"/>
                    <a:pt x="368" y="145"/>
                    <a:pt x="557" y="145"/>
                  </a:cubicBezTo>
                  <a:cubicBezTo>
                    <a:pt x="628" y="137"/>
                    <a:pt x="693" y="129"/>
                    <a:pt x="760" y="129"/>
                  </a:cubicBezTo>
                  <a:cubicBezTo>
                    <a:pt x="788" y="129"/>
                    <a:pt x="817" y="131"/>
                    <a:pt x="846" y="134"/>
                  </a:cubicBezTo>
                  <a:cubicBezTo>
                    <a:pt x="935" y="145"/>
                    <a:pt x="1024" y="167"/>
                    <a:pt x="1091" y="245"/>
                  </a:cubicBezTo>
                  <a:cubicBezTo>
                    <a:pt x="1036" y="167"/>
                    <a:pt x="935" y="134"/>
                    <a:pt x="846" y="122"/>
                  </a:cubicBezTo>
                  <a:cubicBezTo>
                    <a:pt x="746" y="112"/>
                    <a:pt x="658" y="112"/>
                    <a:pt x="557" y="112"/>
                  </a:cubicBezTo>
                  <a:cubicBezTo>
                    <a:pt x="379" y="112"/>
                    <a:pt x="179" y="67"/>
                    <a:pt x="1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13"/>
            <p:cNvSpPr/>
            <p:nvPr/>
          </p:nvSpPr>
          <p:spPr>
            <a:xfrm>
              <a:off x="4545876" y="1846543"/>
              <a:ext cx="93533" cy="60111"/>
            </a:xfrm>
            <a:custGeom>
              <a:avLst/>
              <a:gdLst/>
              <a:ahLst/>
              <a:cxnLst/>
              <a:rect l="l" t="t" r="r" b="b"/>
              <a:pathLst>
                <a:path w="2681" h="1723" extrusionOk="0">
                  <a:moveTo>
                    <a:pt x="1392" y="1"/>
                  </a:moveTo>
                  <a:cubicBezTo>
                    <a:pt x="1176" y="1"/>
                    <a:pt x="947" y="28"/>
                    <a:pt x="723" y="97"/>
                  </a:cubicBezTo>
                  <a:cubicBezTo>
                    <a:pt x="246" y="230"/>
                    <a:pt x="12" y="486"/>
                    <a:pt x="12" y="486"/>
                  </a:cubicBezTo>
                  <a:lnTo>
                    <a:pt x="90" y="486"/>
                  </a:lnTo>
                  <a:cubicBezTo>
                    <a:pt x="90" y="486"/>
                    <a:pt x="1" y="698"/>
                    <a:pt x="256" y="1131"/>
                  </a:cubicBezTo>
                  <a:cubicBezTo>
                    <a:pt x="452" y="1487"/>
                    <a:pt x="670" y="1722"/>
                    <a:pt x="1079" y="1722"/>
                  </a:cubicBezTo>
                  <a:cubicBezTo>
                    <a:pt x="1181" y="1722"/>
                    <a:pt x="1296" y="1707"/>
                    <a:pt x="1425" y="1676"/>
                  </a:cubicBezTo>
                  <a:cubicBezTo>
                    <a:pt x="2058" y="1509"/>
                    <a:pt x="2470" y="1120"/>
                    <a:pt x="2581" y="842"/>
                  </a:cubicBezTo>
                  <a:cubicBezTo>
                    <a:pt x="2681" y="553"/>
                    <a:pt x="2648" y="397"/>
                    <a:pt x="2448" y="253"/>
                  </a:cubicBezTo>
                  <a:cubicBezTo>
                    <a:pt x="2294" y="137"/>
                    <a:pt x="1875" y="1"/>
                    <a:pt x="1392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13"/>
            <p:cNvSpPr/>
            <p:nvPr/>
          </p:nvSpPr>
          <p:spPr>
            <a:xfrm>
              <a:off x="4577311" y="1846543"/>
              <a:ext cx="62100" cy="53448"/>
            </a:xfrm>
            <a:custGeom>
              <a:avLst/>
              <a:gdLst/>
              <a:ahLst/>
              <a:cxnLst/>
              <a:rect l="l" t="t" r="r" b="b"/>
              <a:pathLst>
                <a:path w="1780" h="1532" extrusionOk="0">
                  <a:moveTo>
                    <a:pt x="498" y="1"/>
                  </a:moveTo>
                  <a:cubicBezTo>
                    <a:pt x="337" y="1"/>
                    <a:pt x="168" y="16"/>
                    <a:pt x="0" y="52"/>
                  </a:cubicBezTo>
                  <a:cubicBezTo>
                    <a:pt x="212" y="308"/>
                    <a:pt x="657" y="386"/>
                    <a:pt x="791" y="720"/>
                  </a:cubicBezTo>
                  <a:cubicBezTo>
                    <a:pt x="868" y="898"/>
                    <a:pt x="813" y="1076"/>
                    <a:pt x="813" y="1254"/>
                  </a:cubicBezTo>
                  <a:cubicBezTo>
                    <a:pt x="813" y="1365"/>
                    <a:pt x="857" y="1465"/>
                    <a:pt x="924" y="1531"/>
                  </a:cubicBezTo>
                  <a:cubicBezTo>
                    <a:pt x="1335" y="1343"/>
                    <a:pt x="1602" y="1053"/>
                    <a:pt x="1680" y="842"/>
                  </a:cubicBezTo>
                  <a:cubicBezTo>
                    <a:pt x="1780" y="553"/>
                    <a:pt x="1747" y="397"/>
                    <a:pt x="1547" y="253"/>
                  </a:cubicBezTo>
                  <a:cubicBezTo>
                    <a:pt x="1397" y="136"/>
                    <a:pt x="979" y="1"/>
                    <a:pt x="498" y="1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13"/>
            <p:cNvSpPr/>
            <p:nvPr/>
          </p:nvSpPr>
          <p:spPr>
            <a:xfrm>
              <a:off x="4552470" y="1863463"/>
              <a:ext cx="26061" cy="28747"/>
            </a:xfrm>
            <a:custGeom>
              <a:avLst/>
              <a:gdLst/>
              <a:ahLst/>
              <a:cxnLst/>
              <a:rect l="l" t="t" r="r" b="b"/>
              <a:pathLst>
                <a:path w="747" h="824" extrusionOk="0">
                  <a:moveTo>
                    <a:pt x="34" y="1"/>
                  </a:moveTo>
                  <a:lnTo>
                    <a:pt x="1" y="45"/>
                  </a:lnTo>
                  <a:cubicBezTo>
                    <a:pt x="67" y="101"/>
                    <a:pt x="123" y="168"/>
                    <a:pt x="168" y="257"/>
                  </a:cubicBezTo>
                  <a:lnTo>
                    <a:pt x="301" y="490"/>
                  </a:lnTo>
                  <a:cubicBezTo>
                    <a:pt x="413" y="646"/>
                    <a:pt x="568" y="769"/>
                    <a:pt x="746" y="824"/>
                  </a:cubicBezTo>
                  <a:cubicBezTo>
                    <a:pt x="568" y="757"/>
                    <a:pt x="423" y="635"/>
                    <a:pt x="324" y="479"/>
                  </a:cubicBezTo>
                  <a:cubicBezTo>
                    <a:pt x="279" y="401"/>
                    <a:pt x="245" y="312"/>
                    <a:pt x="201" y="235"/>
                  </a:cubicBezTo>
                  <a:cubicBezTo>
                    <a:pt x="156" y="146"/>
                    <a:pt x="112" y="68"/>
                    <a:pt x="34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13"/>
            <p:cNvSpPr/>
            <p:nvPr/>
          </p:nvSpPr>
          <p:spPr>
            <a:xfrm>
              <a:off x="4566077" y="1865417"/>
              <a:ext cx="34957" cy="27980"/>
            </a:xfrm>
            <a:custGeom>
              <a:avLst/>
              <a:gdLst/>
              <a:ahLst/>
              <a:cxnLst/>
              <a:rect l="l" t="t" r="r" b="b"/>
              <a:pathLst>
                <a:path w="1002" h="802" extrusionOk="0">
                  <a:moveTo>
                    <a:pt x="134" y="1"/>
                  </a:moveTo>
                  <a:lnTo>
                    <a:pt x="0" y="34"/>
                  </a:lnTo>
                  <a:cubicBezTo>
                    <a:pt x="89" y="68"/>
                    <a:pt x="256" y="167"/>
                    <a:pt x="322" y="234"/>
                  </a:cubicBezTo>
                  <a:cubicBezTo>
                    <a:pt x="401" y="301"/>
                    <a:pt x="456" y="379"/>
                    <a:pt x="523" y="456"/>
                  </a:cubicBezTo>
                  <a:cubicBezTo>
                    <a:pt x="589" y="535"/>
                    <a:pt x="656" y="612"/>
                    <a:pt x="734" y="679"/>
                  </a:cubicBezTo>
                  <a:cubicBezTo>
                    <a:pt x="812" y="735"/>
                    <a:pt x="901" y="802"/>
                    <a:pt x="1001" y="802"/>
                  </a:cubicBezTo>
                  <a:cubicBezTo>
                    <a:pt x="901" y="790"/>
                    <a:pt x="812" y="723"/>
                    <a:pt x="745" y="657"/>
                  </a:cubicBezTo>
                  <a:cubicBezTo>
                    <a:pt x="678" y="590"/>
                    <a:pt x="612" y="512"/>
                    <a:pt x="556" y="434"/>
                  </a:cubicBezTo>
                  <a:cubicBezTo>
                    <a:pt x="500" y="357"/>
                    <a:pt x="434" y="268"/>
                    <a:pt x="367" y="201"/>
                  </a:cubicBezTo>
                  <a:cubicBezTo>
                    <a:pt x="300" y="123"/>
                    <a:pt x="223" y="56"/>
                    <a:pt x="134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13"/>
            <p:cNvSpPr/>
            <p:nvPr/>
          </p:nvSpPr>
          <p:spPr>
            <a:xfrm>
              <a:off x="4594022" y="1872430"/>
              <a:ext cx="22886" cy="15141"/>
            </a:xfrm>
            <a:custGeom>
              <a:avLst/>
              <a:gdLst/>
              <a:ahLst/>
              <a:cxnLst/>
              <a:rect l="l" t="t" r="r" b="b"/>
              <a:pathLst>
                <a:path w="656" h="434" extrusionOk="0">
                  <a:moveTo>
                    <a:pt x="0" y="0"/>
                  </a:moveTo>
                  <a:cubicBezTo>
                    <a:pt x="45" y="45"/>
                    <a:pt x="134" y="100"/>
                    <a:pt x="189" y="144"/>
                  </a:cubicBezTo>
                  <a:cubicBezTo>
                    <a:pt x="233" y="178"/>
                    <a:pt x="278" y="222"/>
                    <a:pt x="322" y="255"/>
                  </a:cubicBezTo>
                  <a:cubicBezTo>
                    <a:pt x="378" y="300"/>
                    <a:pt x="423" y="344"/>
                    <a:pt x="478" y="378"/>
                  </a:cubicBezTo>
                  <a:cubicBezTo>
                    <a:pt x="534" y="411"/>
                    <a:pt x="589" y="433"/>
                    <a:pt x="656" y="433"/>
                  </a:cubicBezTo>
                  <a:cubicBezTo>
                    <a:pt x="589" y="423"/>
                    <a:pt x="534" y="400"/>
                    <a:pt x="478" y="367"/>
                  </a:cubicBezTo>
                  <a:cubicBezTo>
                    <a:pt x="433" y="334"/>
                    <a:pt x="389" y="289"/>
                    <a:pt x="344" y="245"/>
                  </a:cubicBezTo>
                  <a:cubicBezTo>
                    <a:pt x="300" y="200"/>
                    <a:pt x="255" y="144"/>
                    <a:pt x="211" y="111"/>
                  </a:cubicBezTo>
                  <a:cubicBezTo>
                    <a:pt x="156" y="67"/>
                    <a:pt x="122" y="45"/>
                    <a:pt x="77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13"/>
            <p:cNvSpPr/>
            <p:nvPr/>
          </p:nvSpPr>
          <p:spPr>
            <a:xfrm>
              <a:off x="4552889" y="1849403"/>
              <a:ext cx="35725" cy="16048"/>
            </a:xfrm>
            <a:custGeom>
              <a:avLst/>
              <a:gdLst/>
              <a:ahLst/>
              <a:cxnLst/>
              <a:rect l="l" t="t" r="r" b="b"/>
              <a:pathLst>
                <a:path w="1024" h="460" extrusionOk="0">
                  <a:moveTo>
                    <a:pt x="979" y="1"/>
                  </a:moveTo>
                  <a:cubicBezTo>
                    <a:pt x="905" y="1"/>
                    <a:pt x="832" y="22"/>
                    <a:pt x="767" y="59"/>
                  </a:cubicBezTo>
                  <a:cubicBezTo>
                    <a:pt x="690" y="92"/>
                    <a:pt x="611" y="137"/>
                    <a:pt x="534" y="181"/>
                  </a:cubicBezTo>
                  <a:cubicBezTo>
                    <a:pt x="456" y="226"/>
                    <a:pt x="389" y="270"/>
                    <a:pt x="312" y="304"/>
                  </a:cubicBezTo>
                  <a:cubicBezTo>
                    <a:pt x="233" y="337"/>
                    <a:pt x="78" y="382"/>
                    <a:pt x="0" y="393"/>
                  </a:cubicBezTo>
                  <a:lnTo>
                    <a:pt x="89" y="460"/>
                  </a:lnTo>
                  <a:cubicBezTo>
                    <a:pt x="178" y="448"/>
                    <a:pt x="256" y="404"/>
                    <a:pt x="334" y="359"/>
                  </a:cubicBezTo>
                  <a:cubicBezTo>
                    <a:pt x="411" y="315"/>
                    <a:pt x="490" y="260"/>
                    <a:pt x="556" y="215"/>
                  </a:cubicBezTo>
                  <a:cubicBezTo>
                    <a:pt x="634" y="171"/>
                    <a:pt x="700" y="115"/>
                    <a:pt x="779" y="70"/>
                  </a:cubicBezTo>
                  <a:cubicBezTo>
                    <a:pt x="848" y="41"/>
                    <a:pt x="918" y="2"/>
                    <a:pt x="996" y="2"/>
                  </a:cubicBezTo>
                  <a:cubicBezTo>
                    <a:pt x="1005" y="2"/>
                    <a:pt x="1014" y="2"/>
                    <a:pt x="1023" y="3"/>
                  </a:cubicBezTo>
                  <a:cubicBezTo>
                    <a:pt x="1009" y="2"/>
                    <a:pt x="994" y="1"/>
                    <a:pt x="979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13"/>
            <p:cNvSpPr/>
            <p:nvPr/>
          </p:nvSpPr>
          <p:spPr>
            <a:xfrm>
              <a:off x="4575741" y="1856486"/>
              <a:ext cx="26061" cy="11304"/>
            </a:xfrm>
            <a:custGeom>
              <a:avLst/>
              <a:gdLst/>
              <a:ahLst/>
              <a:cxnLst/>
              <a:rect l="l" t="t" r="r" b="b"/>
              <a:pathLst>
                <a:path w="747" h="324" extrusionOk="0">
                  <a:moveTo>
                    <a:pt x="747" y="1"/>
                  </a:moveTo>
                  <a:lnTo>
                    <a:pt x="747" y="1"/>
                  </a:lnTo>
                  <a:cubicBezTo>
                    <a:pt x="613" y="23"/>
                    <a:pt x="502" y="101"/>
                    <a:pt x="379" y="168"/>
                  </a:cubicBezTo>
                  <a:cubicBezTo>
                    <a:pt x="324" y="201"/>
                    <a:pt x="268" y="235"/>
                    <a:pt x="201" y="245"/>
                  </a:cubicBezTo>
                  <a:cubicBezTo>
                    <a:pt x="146" y="268"/>
                    <a:pt x="79" y="268"/>
                    <a:pt x="1" y="279"/>
                  </a:cubicBezTo>
                  <a:lnTo>
                    <a:pt x="12" y="324"/>
                  </a:lnTo>
                  <a:cubicBezTo>
                    <a:pt x="79" y="324"/>
                    <a:pt x="146" y="312"/>
                    <a:pt x="213" y="290"/>
                  </a:cubicBezTo>
                  <a:cubicBezTo>
                    <a:pt x="279" y="268"/>
                    <a:pt x="346" y="235"/>
                    <a:pt x="401" y="190"/>
                  </a:cubicBezTo>
                  <a:cubicBezTo>
                    <a:pt x="513" y="123"/>
                    <a:pt x="613" y="34"/>
                    <a:pt x="747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13"/>
            <p:cNvSpPr/>
            <p:nvPr/>
          </p:nvSpPr>
          <p:spPr>
            <a:xfrm>
              <a:off x="4599814" y="1872255"/>
              <a:ext cx="27980" cy="4221"/>
            </a:xfrm>
            <a:custGeom>
              <a:avLst/>
              <a:gdLst/>
              <a:ahLst/>
              <a:cxnLst/>
              <a:rect l="l" t="t" r="r" b="b"/>
              <a:pathLst>
                <a:path w="802" h="121" extrusionOk="0">
                  <a:moveTo>
                    <a:pt x="587" y="0"/>
                  </a:moveTo>
                  <a:cubicBezTo>
                    <a:pt x="543" y="0"/>
                    <a:pt x="494" y="11"/>
                    <a:pt x="445" y="27"/>
                  </a:cubicBezTo>
                  <a:cubicBezTo>
                    <a:pt x="390" y="38"/>
                    <a:pt x="334" y="60"/>
                    <a:pt x="267" y="60"/>
                  </a:cubicBezTo>
                  <a:cubicBezTo>
                    <a:pt x="251" y="64"/>
                    <a:pt x="226" y="65"/>
                    <a:pt x="197" y="65"/>
                  </a:cubicBezTo>
                  <a:cubicBezTo>
                    <a:pt x="129" y="65"/>
                    <a:pt x="40" y="57"/>
                    <a:pt x="0" y="50"/>
                  </a:cubicBezTo>
                  <a:lnTo>
                    <a:pt x="0" y="50"/>
                  </a:lnTo>
                  <a:lnTo>
                    <a:pt x="79" y="116"/>
                  </a:lnTo>
                  <a:cubicBezTo>
                    <a:pt x="98" y="119"/>
                    <a:pt x="118" y="121"/>
                    <a:pt x="137" y="121"/>
                  </a:cubicBezTo>
                  <a:cubicBezTo>
                    <a:pt x="184" y="121"/>
                    <a:pt x="232" y="113"/>
                    <a:pt x="279" y="105"/>
                  </a:cubicBezTo>
                  <a:cubicBezTo>
                    <a:pt x="334" y="94"/>
                    <a:pt x="401" y="72"/>
                    <a:pt x="457" y="50"/>
                  </a:cubicBezTo>
                  <a:cubicBezTo>
                    <a:pt x="512" y="27"/>
                    <a:pt x="579" y="16"/>
                    <a:pt x="635" y="16"/>
                  </a:cubicBezTo>
                  <a:cubicBezTo>
                    <a:pt x="702" y="27"/>
                    <a:pt x="757" y="60"/>
                    <a:pt x="801" y="94"/>
                  </a:cubicBezTo>
                  <a:cubicBezTo>
                    <a:pt x="757" y="50"/>
                    <a:pt x="702" y="16"/>
                    <a:pt x="635" y="5"/>
                  </a:cubicBezTo>
                  <a:cubicBezTo>
                    <a:pt x="620" y="2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2" name="Google Shape;8632;p13"/>
            <p:cNvSpPr/>
            <p:nvPr/>
          </p:nvSpPr>
          <p:spPr>
            <a:xfrm>
              <a:off x="4628945" y="1707233"/>
              <a:ext cx="96638" cy="74520"/>
            </a:xfrm>
            <a:custGeom>
              <a:avLst/>
              <a:gdLst/>
              <a:ahLst/>
              <a:cxnLst/>
              <a:rect l="l" t="t" r="r" b="b"/>
              <a:pathLst>
                <a:path w="2770" h="2136" extrusionOk="0">
                  <a:moveTo>
                    <a:pt x="2097" y="1"/>
                  </a:moveTo>
                  <a:cubicBezTo>
                    <a:pt x="1746" y="1"/>
                    <a:pt x="1300" y="84"/>
                    <a:pt x="979" y="264"/>
                  </a:cubicBezTo>
                  <a:cubicBezTo>
                    <a:pt x="423" y="575"/>
                    <a:pt x="312" y="675"/>
                    <a:pt x="156" y="986"/>
                  </a:cubicBezTo>
                  <a:cubicBezTo>
                    <a:pt x="11" y="1298"/>
                    <a:pt x="22" y="1487"/>
                    <a:pt x="22" y="1487"/>
                  </a:cubicBezTo>
                  <a:cubicBezTo>
                    <a:pt x="0" y="1654"/>
                    <a:pt x="33" y="2066"/>
                    <a:pt x="433" y="2132"/>
                  </a:cubicBezTo>
                  <a:cubicBezTo>
                    <a:pt x="450" y="2135"/>
                    <a:pt x="468" y="2136"/>
                    <a:pt x="487" y="2136"/>
                  </a:cubicBezTo>
                  <a:cubicBezTo>
                    <a:pt x="920" y="2136"/>
                    <a:pt x="1892" y="1553"/>
                    <a:pt x="2191" y="1287"/>
                  </a:cubicBezTo>
                  <a:cubicBezTo>
                    <a:pt x="2491" y="998"/>
                    <a:pt x="2769" y="319"/>
                    <a:pt x="2625" y="130"/>
                  </a:cubicBezTo>
                  <a:cubicBezTo>
                    <a:pt x="2559" y="46"/>
                    <a:pt x="2354" y="1"/>
                    <a:pt x="2097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3" name="Google Shape;8633;p13"/>
            <p:cNvSpPr/>
            <p:nvPr/>
          </p:nvSpPr>
          <p:spPr>
            <a:xfrm>
              <a:off x="4637074" y="1707233"/>
              <a:ext cx="86172" cy="29410"/>
            </a:xfrm>
            <a:custGeom>
              <a:avLst/>
              <a:gdLst/>
              <a:ahLst/>
              <a:cxnLst/>
              <a:rect l="l" t="t" r="r" b="b"/>
              <a:pathLst>
                <a:path w="2470" h="843" extrusionOk="0">
                  <a:moveTo>
                    <a:pt x="1864" y="1"/>
                  </a:moveTo>
                  <a:cubicBezTo>
                    <a:pt x="1513" y="1"/>
                    <a:pt x="1067" y="84"/>
                    <a:pt x="746" y="264"/>
                  </a:cubicBezTo>
                  <a:cubicBezTo>
                    <a:pt x="289" y="519"/>
                    <a:pt x="123" y="631"/>
                    <a:pt x="0" y="842"/>
                  </a:cubicBezTo>
                  <a:cubicBezTo>
                    <a:pt x="212" y="753"/>
                    <a:pt x="445" y="687"/>
                    <a:pt x="679" y="664"/>
                  </a:cubicBezTo>
                  <a:cubicBezTo>
                    <a:pt x="774" y="654"/>
                    <a:pt x="868" y="650"/>
                    <a:pt x="963" y="650"/>
                  </a:cubicBezTo>
                  <a:cubicBezTo>
                    <a:pt x="1191" y="650"/>
                    <a:pt x="1419" y="674"/>
                    <a:pt x="1646" y="697"/>
                  </a:cubicBezTo>
                  <a:cubicBezTo>
                    <a:pt x="1764" y="708"/>
                    <a:pt x="1879" y="717"/>
                    <a:pt x="1994" y="717"/>
                  </a:cubicBezTo>
                  <a:cubicBezTo>
                    <a:pt x="2107" y="717"/>
                    <a:pt x="2220" y="709"/>
                    <a:pt x="2336" y="687"/>
                  </a:cubicBezTo>
                  <a:cubicBezTo>
                    <a:pt x="2425" y="453"/>
                    <a:pt x="2469" y="230"/>
                    <a:pt x="2392" y="130"/>
                  </a:cubicBezTo>
                  <a:cubicBezTo>
                    <a:pt x="2326" y="46"/>
                    <a:pt x="2121" y="1"/>
                    <a:pt x="1864" y="1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13"/>
            <p:cNvSpPr/>
            <p:nvPr/>
          </p:nvSpPr>
          <p:spPr>
            <a:xfrm>
              <a:off x="4638610" y="1749553"/>
              <a:ext cx="39632" cy="7257"/>
            </a:xfrm>
            <a:custGeom>
              <a:avLst/>
              <a:gdLst/>
              <a:ahLst/>
              <a:cxnLst/>
              <a:rect l="l" t="t" r="r" b="b"/>
              <a:pathLst>
                <a:path w="1136" h="208" extrusionOk="0">
                  <a:moveTo>
                    <a:pt x="701" y="0"/>
                  </a:moveTo>
                  <a:cubicBezTo>
                    <a:pt x="664" y="0"/>
                    <a:pt x="627" y="3"/>
                    <a:pt x="591" y="7"/>
                  </a:cubicBezTo>
                  <a:lnTo>
                    <a:pt x="290" y="40"/>
                  </a:lnTo>
                  <a:cubicBezTo>
                    <a:pt x="201" y="52"/>
                    <a:pt x="134" y="85"/>
                    <a:pt x="35" y="85"/>
                  </a:cubicBezTo>
                  <a:lnTo>
                    <a:pt x="1" y="152"/>
                  </a:lnTo>
                  <a:cubicBezTo>
                    <a:pt x="101" y="141"/>
                    <a:pt x="201" y="129"/>
                    <a:pt x="301" y="107"/>
                  </a:cubicBezTo>
                  <a:cubicBezTo>
                    <a:pt x="401" y="96"/>
                    <a:pt x="502" y="74"/>
                    <a:pt x="591" y="52"/>
                  </a:cubicBezTo>
                  <a:cubicBezTo>
                    <a:pt x="645" y="40"/>
                    <a:pt x="701" y="31"/>
                    <a:pt x="754" y="31"/>
                  </a:cubicBezTo>
                  <a:cubicBezTo>
                    <a:pt x="797" y="31"/>
                    <a:pt x="840" y="37"/>
                    <a:pt x="880" y="52"/>
                  </a:cubicBezTo>
                  <a:cubicBezTo>
                    <a:pt x="924" y="63"/>
                    <a:pt x="969" y="85"/>
                    <a:pt x="1013" y="119"/>
                  </a:cubicBezTo>
                  <a:cubicBezTo>
                    <a:pt x="1046" y="152"/>
                    <a:pt x="1080" y="185"/>
                    <a:pt x="1135" y="208"/>
                  </a:cubicBezTo>
                  <a:cubicBezTo>
                    <a:pt x="1080" y="185"/>
                    <a:pt x="1058" y="141"/>
                    <a:pt x="1013" y="107"/>
                  </a:cubicBezTo>
                  <a:cubicBezTo>
                    <a:pt x="979" y="74"/>
                    <a:pt x="935" y="40"/>
                    <a:pt x="890" y="30"/>
                  </a:cubicBezTo>
                  <a:cubicBezTo>
                    <a:pt x="828" y="8"/>
                    <a:pt x="764" y="0"/>
                    <a:pt x="701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13"/>
            <p:cNvSpPr/>
            <p:nvPr/>
          </p:nvSpPr>
          <p:spPr>
            <a:xfrm>
              <a:off x="4675103" y="1730783"/>
              <a:ext cx="30701" cy="9315"/>
            </a:xfrm>
            <a:custGeom>
              <a:avLst/>
              <a:gdLst/>
              <a:ahLst/>
              <a:cxnLst/>
              <a:rect l="l" t="t" r="r" b="b"/>
              <a:pathLst>
                <a:path w="880" h="267" extrusionOk="0">
                  <a:moveTo>
                    <a:pt x="145" y="0"/>
                  </a:moveTo>
                  <a:cubicBezTo>
                    <a:pt x="111" y="0"/>
                    <a:pt x="101" y="0"/>
                    <a:pt x="56" y="22"/>
                  </a:cubicBezTo>
                  <a:lnTo>
                    <a:pt x="0" y="89"/>
                  </a:lnTo>
                  <a:cubicBezTo>
                    <a:pt x="22" y="78"/>
                    <a:pt x="111" y="67"/>
                    <a:pt x="145" y="67"/>
                  </a:cubicBezTo>
                  <a:lnTo>
                    <a:pt x="256" y="67"/>
                  </a:lnTo>
                  <a:cubicBezTo>
                    <a:pt x="323" y="78"/>
                    <a:pt x="401" y="89"/>
                    <a:pt x="467" y="101"/>
                  </a:cubicBezTo>
                  <a:cubicBezTo>
                    <a:pt x="612" y="133"/>
                    <a:pt x="756" y="190"/>
                    <a:pt x="879" y="267"/>
                  </a:cubicBezTo>
                  <a:cubicBezTo>
                    <a:pt x="756" y="178"/>
                    <a:pt x="623" y="111"/>
                    <a:pt x="479" y="67"/>
                  </a:cubicBezTo>
                  <a:cubicBezTo>
                    <a:pt x="412" y="44"/>
                    <a:pt x="334" y="22"/>
                    <a:pt x="256" y="12"/>
                  </a:cubicBezTo>
                  <a:cubicBezTo>
                    <a:pt x="223" y="12"/>
                    <a:pt x="190" y="0"/>
                    <a:pt x="145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13"/>
            <p:cNvSpPr/>
            <p:nvPr/>
          </p:nvSpPr>
          <p:spPr>
            <a:xfrm>
              <a:off x="4692931" y="1723771"/>
              <a:ext cx="17514" cy="3698"/>
            </a:xfrm>
            <a:custGeom>
              <a:avLst/>
              <a:gdLst/>
              <a:ahLst/>
              <a:cxnLst/>
              <a:rect l="l" t="t" r="r" b="b"/>
              <a:pathLst>
                <a:path w="502" h="106" extrusionOk="0">
                  <a:moveTo>
                    <a:pt x="35" y="1"/>
                  </a:moveTo>
                  <a:cubicBezTo>
                    <a:pt x="23" y="1"/>
                    <a:pt x="12" y="1"/>
                    <a:pt x="1" y="23"/>
                  </a:cubicBezTo>
                  <a:lnTo>
                    <a:pt x="79" y="45"/>
                  </a:lnTo>
                  <a:cubicBezTo>
                    <a:pt x="101" y="57"/>
                    <a:pt x="124" y="57"/>
                    <a:pt x="146" y="57"/>
                  </a:cubicBezTo>
                  <a:cubicBezTo>
                    <a:pt x="179" y="68"/>
                    <a:pt x="223" y="68"/>
                    <a:pt x="257" y="79"/>
                  </a:cubicBezTo>
                  <a:cubicBezTo>
                    <a:pt x="322" y="95"/>
                    <a:pt x="381" y="106"/>
                    <a:pt x="439" y="106"/>
                  </a:cubicBezTo>
                  <a:cubicBezTo>
                    <a:pt x="460" y="106"/>
                    <a:pt x="481" y="104"/>
                    <a:pt x="502" y="101"/>
                  </a:cubicBezTo>
                  <a:cubicBezTo>
                    <a:pt x="423" y="101"/>
                    <a:pt x="346" y="79"/>
                    <a:pt x="268" y="57"/>
                  </a:cubicBezTo>
                  <a:cubicBezTo>
                    <a:pt x="235" y="45"/>
                    <a:pt x="190" y="35"/>
                    <a:pt x="146" y="23"/>
                  </a:cubicBezTo>
                  <a:cubicBezTo>
                    <a:pt x="134" y="12"/>
                    <a:pt x="112" y="12"/>
                    <a:pt x="90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13"/>
            <p:cNvSpPr/>
            <p:nvPr/>
          </p:nvSpPr>
          <p:spPr>
            <a:xfrm>
              <a:off x="4645587" y="1714106"/>
              <a:ext cx="30701" cy="34155"/>
            </a:xfrm>
            <a:custGeom>
              <a:avLst/>
              <a:gdLst/>
              <a:ahLst/>
              <a:cxnLst/>
              <a:rect l="l" t="t" r="r" b="b"/>
              <a:pathLst>
                <a:path w="880" h="979" extrusionOk="0">
                  <a:moveTo>
                    <a:pt x="880" y="0"/>
                  </a:moveTo>
                  <a:cubicBezTo>
                    <a:pt x="724" y="144"/>
                    <a:pt x="601" y="312"/>
                    <a:pt x="480" y="467"/>
                  </a:cubicBezTo>
                  <a:cubicBezTo>
                    <a:pt x="346" y="634"/>
                    <a:pt x="168" y="856"/>
                    <a:pt x="1" y="979"/>
                  </a:cubicBezTo>
                  <a:lnTo>
                    <a:pt x="101" y="979"/>
                  </a:lnTo>
                  <a:cubicBezTo>
                    <a:pt x="268" y="834"/>
                    <a:pt x="391" y="668"/>
                    <a:pt x="513" y="490"/>
                  </a:cubicBezTo>
                  <a:cubicBezTo>
                    <a:pt x="624" y="322"/>
                    <a:pt x="735" y="144"/>
                    <a:pt x="880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13"/>
            <p:cNvSpPr/>
            <p:nvPr/>
          </p:nvSpPr>
          <p:spPr>
            <a:xfrm>
              <a:off x="4682081" y="1718363"/>
              <a:ext cx="13222" cy="11652"/>
            </a:xfrm>
            <a:custGeom>
              <a:avLst/>
              <a:gdLst/>
              <a:ahLst/>
              <a:cxnLst/>
              <a:rect l="l" t="t" r="r" b="b"/>
              <a:pathLst>
                <a:path w="379" h="334" extrusionOk="0">
                  <a:moveTo>
                    <a:pt x="379" y="0"/>
                  </a:moveTo>
                  <a:cubicBezTo>
                    <a:pt x="234" y="67"/>
                    <a:pt x="112" y="178"/>
                    <a:pt x="0" y="301"/>
                  </a:cubicBezTo>
                  <a:lnTo>
                    <a:pt x="45" y="334"/>
                  </a:lnTo>
                  <a:cubicBezTo>
                    <a:pt x="134" y="200"/>
                    <a:pt x="245" y="89"/>
                    <a:pt x="379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13"/>
            <p:cNvSpPr/>
            <p:nvPr/>
          </p:nvSpPr>
          <p:spPr>
            <a:xfrm>
              <a:off x="4168732" y="1598835"/>
              <a:ext cx="535104" cy="448235"/>
            </a:xfrm>
            <a:custGeom>
              <a:avLst/>
              <a:gdLst/>
              <a:ahLst/>
              <a:cxnLst/>
              <a:rect l="l" t="t" r="r" b="b"/>
              <a:pathLst>
                <a:path w="15338" h="12848" extrusionOk="0">
                  <a:moveTo>
                    <a:pt x="14592" y="0"/>
                  </a:moveTo>
                  <a:cubicBezTo>
                    <a:pt x="14314" y="890"/>
                    <a:pt x="13980" y="1758"/>
                    <a:pt x="13569" y="2592"/>
                  </a:cubicBezTo>
                  <a:cubicBezTo>
                    <a:pt x="13357" y="3003"/>
                    <a:pt x="13124" y="3404"/>
                    <a:pt x="12868" y="3794"/>
                  </a:cubicBezTo>
                  <a:cubicBezTo>
                    <a:pt x="12702" y="4038"/>
                    <a:pt x="12546" y="4283"/>
                    <a:pt x="12379" y="4516"/>
                  </a:cubicBezTo>
                  <a:cubicBezTo>
                    <a:pt x="12312" y="4338"/>
                    <a:pt x="12257" y="4149"/>
                    <a:pt x="12235" y="3960"/>
                  </a:cubicBezTo>
                  <a:cubicBezTo>
                    <a:pt x="12190" y="3749"/>
                    <a:pt x="12179" y="3527"/>
                    <a:pt x="12156" y="3304"/>
                  </a:cubicBezTo>
                  <a:cubicBezTo>
                    <a:pt x="12134" y="3082"/>
                    <a:pt x="12123" y="2859"/>
                    <a:pt x="12079" y="2637"/>
                  </a:cubicBezTo>
                  <a:cubicBezTo>
                    <a:pt x="12045" y="2414"/>
                    <a:pt x="12001" y="2192"/>
                    <a:pt x="11912" y="1980"/>
                  </a:cubicBezTo>
                  <a:lnTo>
                    <a:pt x="11879" y="1992"/>
                  </a:lnTo>
                  <a:cubicBezTo>
                    <a:pt x="11968" y="2203"/>
                    <a:pt x="12012" y="2414"/>
                    <a:pt x="12034" y="2637"/>
                  </a:cubicBezTo>
                  <a:cubicBezTo>
                    <a:pt x="12067" y="2859"/>
                    <a:pt x="12090" y="3082"/>
                    <a:pt x="12101" y="3304"/>
                  </a:cubicBezTo>
                  <a:cubicBezTo>
                    <a:pt x="12112" y="3527"/>
                    <a:pt x="12134" y="3749"/>
                    <a:pt x="12168" y="3972"/>
                  </a:cubicBezTo>
                  <a:cubicBezTo>
                    <a:pt x="12201" y="4182"/>
                    <a:pt x="12245" y="4394"/>
                    <a:pt x="12324" y="4594"/>
                  </a:cubicBezTo>
                  <a:cubicBezTo>
                    <a:pt x="12245" y="4706"/>
                    <a:pt x="12168" y="4827"/>
                    <a:pt x="12079" y="4939"/>
                  </a:cubicBezTo>
                  <a:cubicBezTo>
                    <a:pt x="11545" y="5695"/>
                    <a:pt x="10977" y="6441"/>
                    <a:pt x="10310" y="7086"/>
                  </a:cubicBezTo>
                  <a:cubicBezTo>
                    <a:pt x="10299" y="7108"/>
                    <a:pt x="10277" y="7130"/>
                    <a:pt x="10255" y="7152"/>
                  </a:cubicBezTo>
                  <a:cubicBezTo>
                    <a:pt x="10255" y="6963"/>
                    <a:pt x="10243" y="6763"/>
                    <a:pt x="10221" y="6574"/>
                  </a:cubicBezTo>
                  <a:cubicBezTo>
                    <a:pt x="10188" y="6340"/>
                    <a:pt x="10110" y="6118"/>
                    <a:pt x="10043" y="5895"/>
                  </a:cubicBezTo>
                  <a:cubicBezTo>
                    <a:pt x="9910" y="5462"/>
                    <a:pt x="9765" y="5005"/>
                    <a:pt x="9554" y="4594"/>
                  </a:cubicBezTo>
                  <a:lnTo>
                    <a:pt x="9521" y="4617"/>
                  </a:lnTo>
                  <a:cubicBezTo>
                    <a:pt x="9732" y="5028"/>
                    <a:pt x="9854" y="5473"/>
                    <a:pt x="9988" y="5917"/>
                  </a:cubicBezTo>
                  <a:cubicBezTo>
                    <a:pt x="10055" y="6140"/>
                    <a:pt x="10121" y="6362"/>
                    <a:pt x="10144" y="6585"/>
                  </a:cubicBezTo>
                  <a:cubicBezTo>
                    <a:pt x="10166" y="6797"/>
                    <a:pt x="10166" y="7019"/>
                    <a:pt x="10166" y="7230"/>
                  </a:cubicBezTo>
                  <a:cubicBezTo>
                    <a:pt x="10043" y="7341"/>
                    <a:pt x="9921" y="7442"/>
                    <a:pt x="9798" y="7541"/>
                  </a:cubicBezTo>
                  <a:lnTo>
                    <a:pt x="9788" y="7553"/>
                  </a:lnTo>
                  <a:lnTo>
                    <a:pt x="9798" y="7553"/>
                  </a:lnTo>
                  <a:cubicBezTo>
                    <a:pt x="9699" y="7620"/>
                    <a:pt x="9610" y="7686"/>
                    <a:pt x="9509" y="7753"/>
                  </a:cubicBezTo>
                  <a:cubicBezTo>
                    <a:pt x="9420" y="7808"/>
                    <a:pt x="9321" y="7875"/>
                    <a:pt x="9220" y="7942"/>
                  </a:cubicBezTo>
                  <a:cubicBezTo>
                    <a:pt x="9031" y="8064"/>
                    <a:pt x="8831" y="8176"/>
                    <a:pt x="8631" y="8298"/>
                  </a:cubicBezTo>
                  <a:cubicBezTo>
                    <a:pt x="8530" y="8354"/>
                    <a:pt x="8419" y="8398"/>
                    <a:pt x="8320" y="8453"/>
                  </a:cubicBezTo>
                  <a:cubicBezTo>
                    <a:pt x="8219" y="8498"/>
                    <a:pt x="8119" y="8554"/>
                    <a:pt x="8019" y="8576"/>
                  </a:cubicBezTo>
                  <a:cubicBezTo>
                    <a:pt x="7685" y="8520"/>
                    <a:pt x="7352" y="8476"/>
                    <a:pt x="7007" y="8476"/>
                  </a:cubicBezTo>
                  <a:cubicBezTo>
                    <a:pt x="6959" y="8472"/>
                    <a:pt x="6909" y="8471"/>
                    <a:pt x="6859" y="8471"/>
                  </a:cubicBezTo>
                  <a:cubicBezTo>
                    <a:pt x="6737" y="8471"/>
                    <a:pt x="6614" y="8479"/>
                    <a:pt x="6496" y="8487"/>
                  </a:cubicBezTo>
                  <a:cubicBezTo>
                    <a:pt x="6318" y="8509"/>
                    <a:pt x="6150" y="8532"/>
                    <a:pt x="5984" y="8554"/>
                  </a:cubicBezTo>
                  <a:cubicBezTo>
                    <a:pt x="5684" y="8603"/>
                    <a:pt x="5375" y="8644"/>
                    <a:pt x="5073" y="8644"/>
                  </a:cubicBezTo>
                  <a:cubicBezTo>
                    <a:pt x="5039" y="8644"/>
                    <a:pt x="5005" y="8644"/>
                    <a:pt x="4971" y="8643"/>
                  </a:cubicBezTo>
                  <a:cubicBezTo>
                    <a:pt x="4805" y="8631"/>
                    <a:pt x="4638" y="8609"/>
                    <a:pt x="4516" y="8542"/>
                  </a:cubicBezTo>
                  <a:cubicBezTo>
                    <a:pt x="4437" y="8498"/>
                    <a:pt x="4371" y="8453"/>
                    <a:pt x="4304" y="8398"/>
                  </a:cubicBezTo>
                  <a:lnTo>
                    <a:pt x="4204" y="8331"/>
                  </a:lnTo>
                  <a:lnTo>
                    <a:pt x="4171" y="8298"/>
                  </a:lnTo>
                  <a:cubicBezTo>
                    <a:pt x="4382" y="8186"/>
                    <a:pt x="4571" y="8064"/>
                    <a:pt x="4738" y="7909"/>
                  </a:cubicBezTo>
                  <a:cubicBezTo>
                    <a:pt x="4838" y="7820"/>
                    <a:pt x="4927" y="7719"/>
                    <a:pt x="5005" y="7608"/>
                  </a:cubicBezTo>
                  <a:cubicBezTo>
                    <a:pt x="5072" y="7519"/>
                    <a:pt x="5127" y="7419"/>
                    <a:pt x="5183" y="7308"/>
                  </a:cubicBezTo>
                  <a:cubicBezTo>
                    <a:pt x="5450" y="7063"/>
                    <a:pt x="5739" y="6829"/>
                    <a:pt x="6051" y="6652"/>
                  </a:cubicBezTo>
                  <a:cubicBezTo>
                    <a:pt x="6217" y="6552"/>
                    <a:pt x="6407" y="6474"/>
                    <a:pt x="6595" y="6418"/>
                  </a:cubicBezTo>
                  <a:cubicBezTo>
                    <a:pt x="6785" y="6352"/>
                    <a:pt x="6973" y="6307"/>
                    <a:pt x="7151" y="6229"/>
                  </a:cubicBezTo>
                  <a:lnTo>
                    <a:pt x="7141" y="6196"/>
                  </a:lnTo>
                  <a:cubicBezTo>
                    <a:pt x="6963" y="6263"/>
                    <a:pt x="6773" y="6318"/>
                    <a:pt x="6573" y="6374"/>
                  </a:cubicBezTo>
                  <a:cubicBezTo>
                    <a:pt x="6384" y="6429"/>
                    <a:pt x="6195" y="6496"/>
                    <a:pt x="6028" y="6596"/>
                  </a:cubicBezTo>
                  <a:cubicBezTo>
                    <a:pt x="5750" y="6752"/>
                    <a:pt x="5495" y="6941"/>
                    <a:pt x="5261" y="7141"/>
                  </a:cubicBezTo>
                  <a:cubicBezTo>
                    <a:pt x="5350" y="6952"/>
                    <a:pt x="5428" y="6763"/>
                    <a:pt x="5517" y="6574"/>
                  </a:cubicBezTo>
                  <a:cubicBezTo>
                    <a:pt x="5616" y="6352"/>
                    <a:pt x="5739" y="6129"/>
                    <a:pt x="5861" y="5907"/>
                  </a:cubicBezTo>
                  <a:cubicBezTo>
                    <a:pt x="6095" y="5450"/>
                    <a:pt x="6318" y="4995"/>
                    <a:pt x="6551" y="4538"/>
                  </a:cubicBezTo>
                  <a:cubicBezTo>
                    <a:pt x="6673" y="4316"/>
                    <a:pt x="6795" y="4093"/>
                    <a:pt x="6940" y="3883"/>
                  </a:cubicBezTo>
                  <a:cubicBezTo>
                    <a:pt x="7085" y="3682"/>
                    <a:pt x="7230" y="3471"/>
                    <a:pt x="7385" y="3270"/>
                  </a:cubicBezTo>
                  <a:lnTo>
                    <a:pt x="7341" y="3237"/>
                  </a:lnTo>
                  <a:cubicBezTo>
                    <a:pt x="7185" y="3438"/>
                    <a:pt x="7040" y="3649"/>
                    <a:pt x="6896" y="3860"/>
                  </a:cubicBezTo>
                  <a:cubicBezTo>
                    <a:pt x="6751" y="4061"/>
                    <a:pt x="6617" y="4283"/>
                    <a:pt x="6496" y="4505"/>
                  </a:cubicBezTo>
                  <a:cubicBezTo>
                    <a:pt x="6251" y="4961"/>
                    <a:pt x="6028" y="5417"/>
                    <a:pt x="5784" y="5862"/>
                  </a:cubicBezTo>
                  <a:cubicBezTo>
                    <a:pt x="5661" y="6085"/>
                    <a:pt x="5539" y="6307"/>
                    <a:pt x="5428" y="6540"/>
                  </a:cubicBezTo>
                  <a:cubicBezTo>
                    <a:pt x="5383" y="6629"/>
                    <a:pt x="5339" y="6730"/>
                    <a:pt x="5305" y="6819"/>
                  </a:cubicBezTo>
                  <a:cubicBezTo>
                    <a:pt x="5228" y="6674"/>
                    <a:pt x="5183" y="6518"/>
                    <a:pt x="5161" y="6362"/>
                  </a:cubicBezTo>
                  <a:cubicBezTo>
                    <a:pt x="5127" y="6174"/>
                    <a:pt x="5127" y="5984"/>
                    <a:pt x="5127" y="5784"/>
                  </a:cubicBezTo>
                  <a:cubicBezTo>
                    <a:pt x="5116" y="5595"/>
                    <a:pt x="5116" y="5395"/>
                    <a:pt x="5094" y="5195"/>
                  </a:cubicBezTo>
                  <a:cubicBezTo>
                    <a:pt x="5060" y="5005"/>
                    <a:pt x="5016" y="4805"/>
                    <a:pt x="4916" y="4639"/>
                  </a:cubicBezTo>
                  <a:lnTo>
                    <a:pt x="4894" y="4650"/>
                  </a:lnTo>
                  <a:cubicBezTo>
                    <a:pt x="4983" y="4817"/>
                    <a:pt x="5027" y="5017"/>
                    <a:pt x="5050" y="5206"/>
                  </a:cubicBezTo>
                  <a:cubicBezTo>
                    <a:pt x="5072" y="5395"/>
                    <a:pt x="5072" y="5595"/>
                    <a:pt x="5072" y="5784"/>
                  </a:cubicBezTo>
                  <a:cubicBezTo>
                    <a:pt x="5072" y="5984"/>
                    <a:pt x="5072" y="6174"/>
                    <a:pt x="5094" y="6374"/>
                  </a:cubicBezTo>
                  <a:cubicBezTo>
                    <a:pt x="5127" y="6563"/>
                    <a:pt x="5172" y="6741"/>
                    <a:pt x="5261" y="6908"/>
                  </a:cubicBezTo>
                  <a:cubicBezTo>
                    <a:pt x="5216" y="7019"/>
                    <a:pt x="5161" y="7130"/>
                    <a:pt x="5105" y="7230"/>
                  </a:cubicBezTo>
                  <a:cubicBezTo>
                    <a:pt x="5094" y="7252"/>
                    <a:pt x="5083" y="7286"/>
                    <a:pt x="5072" y="7308"/>
                  </a:cubicBezTo>
                  <a:lnTo>
                    <a:pt x="5060" y="7308"/>
                  </a:lnTo>
                  <a:cubicBezTo>
                    <a:pt x="5016" y="7397"/>
                    <a:pt x="4971" y="7475"/>
                    <a:pt x="4916" y="7553"/>
                  </a:cubicBezTo>
                  <a:cubicBezTo>
                    <a:pt x="4849" y="7653"/>
                    <a:pt x="4760" y="7742"/>
                    <a:pt x="4672" y="7830"/>
                  </a:cubicBezTo>
                  <a:cubicBezTo>
                    <a:pt x="4482" y="7998"/>
                    <a:pt x="4026" y="8242"/>
                    <a:pt x="4026" y="8242"/>
                  </a:cubicBezTo>
                  <a:lnTo>
                    <a:pt x="3637" y="8631"/>
                  </a:lnTo>
                  <a:lnTo>
                    <a:pt x="3626" y="8631"/>
                  </a:lnTo>
                  <a:lnTo>
                    <a:pt x="3626" y="8643"/>
                  </a:lnTo>
                  <a:cubicBezTo>
                    <a:pt x="3359" y="9009"/>
                    <a:pt x="3081" y="9377"/>
                    <a:pt x="2791" y="9733"/>
                  </a:cubicBezTo>
                  <a:cubicBezTo>
                    <a:pt x="2502" y="10089"/>
                    <a:pt x="2213" y="10433"/>
                    <a:pt x="1879" y="10744"/>
                  </a:cubicBezTo>
                  <a:cubicBezTo>
                    <a:pt x="1780" y="10833"/>
                    <a:pt x="1679" y="10922"/>
                    <a:pt x="1568" y="11011"/>
                  </a:cubicBezTo>
                  <a:lnTo>
                    <a:pt x="1679" y="9877"/>
                  </a:lnTo>
                  <a:lnTo>
                    <a:pt x="1746" y="9210"/>
                  </a:lnTo>
                  <a:cubicBezTo>
                    <a:pt x="1768" y="8987"/>
                    <a:pt x="1768" y="8765"/>
                    <a:pt x="1691" y="8542"/>
                  </a:cubicBezTo>
                  <a:lnTo>
                    <a:pt x="1669" y="8554"/>
                  </a:lnTo>
                  <a:cubicBezTo>
                    <a:pt x="1724" y="8765"/>
                    <a:pt x="1724" y="8987"/>
                    <a:pt x="1691" y="9210"/>
                  </a:cubicBezTo>
                  <a:cubicBezTo>
                    <a:pt x="1669" y="9432"/>
                    <a:pt x="1635" y="9644"/>
                    <a:pt x="1612" y="9866"/>
                  </a:cubicBezTo>
                  <a:lnTo>
                    <a:pt x="1435" y="11134"/>
                  </a:lnTo>
                  <a:lnTo>
                    <a:pt x="1368" y="11201"/>
                  </a:lnTo>
                  <a:cubicBezTo>
                    <a:pt x="1201" y="11367"/>
                    <a:pt x="1046" y="11535"/>
                    <a:pt x="890" y="11701"/>
                  </a:cubicBezTo>
                  <a:cubicBezTo>
                    <a:pt x="579" y="12046"/>
                    <a:pt x="278" y="12391"/>
                    <a:pt x="0" y="12758"/>
                  </a:cubicBezTo>
                  <a:lnTo>
                    <a:pt x="144" y="12847"/>
                  </a:lnTo>
                  <a:cubicBezTo>
                    <a:pt x="423" y="12480"/>
                    <a:pt x="700" y="12146"/>
                    <a:pt x="1012" y="11812"/>
                  </a:cubicBezTo>
                  <a:cubicBezTo>
                    <a:pt x="1157" y="11646"/>
                    <a:pt x="1313" y="11479"/>
                    <a:pt x="1479" y="11312"/>
                  </a:cubicBezTo>
                  <a:cubicBezTo>
                    <a:pt x="1646" y="11156"/>
                    <a:pt x="1813" y="11011"/>
                    <a:pt x="1991" y="10856"/>
                  </a:cubicBezTo>
                  <a:cubicBezTo>
                    <a:pt x="2213" y="10645"/>
                    <a:pt x="2425" y="10411"/>
                    <a:pt x="2625" y="10166"/>
                  </a:cubicBezTo>
                  <a:lnTo>
                    <a:pt x="2692" y="10166"/>
                  </a:lnTo>
                  <a:cubicBezTo>
                    <a:pt x="2736" y="10155"/>
                    <a:pt x="2781" y="10133"/>
                    <a:pt x="2825" y="10122"/>
                  </a:cubicBezTo>
                  <a:cubicBezTo>
                    <a:pt x="2903" y="10077"/>
                    <a:pt x="2992" y="10055"/>
                    <a:pt x="3070" y="10055"/>
                  </a:cubicBezTo>
                  <a:cubicBezTo>
                    <a:pt x="3159" y="10044"/>
                    <a:pt x="3248" y="10044"/>
                    <a:pt x="3348" y="10044"/>
                  </a:cubicBezTo>
                  <a:lnTo>
                    <a:pt x="3614" y="10044"/>
                  </a:lnTo>
                  <a:lnTo>
                    <a:pt x="4160" y="10055"/>
                  </a:lnTo>
                  <a:cubicBezTo>
                    <a:pt x="4338" y="10066"/>
                    <a:pt x="4516" y="10077"/>
                    <a:pt x="4682" y="10144"/>
                  </a:cubicBezTo>
                  <a:lnTo>
                    <a:pt x="4694" y="10111"/>
                  </a:lnTo>
                  <a:cubicBezTo>
                    <a:pt x="4526" y="10033"/>
                    <a:pt x="4338" y="10022"/>
                    <a:pt x="4160" y="10010"/>
                  </a:cubicBezTo>
                  <a:lnTo>
                    <a:pt x="3614" y="10000"/>
                  </a:lnTo>
                  <a:lnTo>
                    <a:pt x="3348" y="9988"/>
                  </a:lnTo>
                  <a:cubicBezTo>
                    <a:pt x="3298" y="9983"/>
                    <a:pt x="3251" y="9980"/>
                    <a:pt x="3205" y="9980"/>
                  </a:cubicBezTo>
                  <a:cubicBezTo>
                    <a:pt x="3159" y="9980"/>
                    <a:pt x="3114" y="9983"/>
                    <a:pt x="3070" y="9988"/>
                  </a:cubicBezTo>
                  <a:cubicBezTo>
                    <a:pt x="3025" y="9988"/>
                    <a:pt x="2981" y="9988"/>
                    <a:pt x="2925" y="10010"/>
                  </a:cubicBezTo>
                  <a:cubicBezTo>
                    <a:pt x="2880" y="10022"/>
                    <a:pt x="2836" y="10033"/>
                    <a:pt x="2803" y="10055"/>
                  </a:cubicBezTo>
                  <a:cubicBezTo>
                    <a:pt x="2769" y="10066"/>
                    <a:pt x="2736" y="10077"/>
                    <a:pt x="2702" y="10077"/>
                  </a:cubicBezTo>
                  <a:cubicBezTo>
                    <a:pt x="2769" y="10000"/>
                    <a:pt x="2847" y="9911"/>
                    <a:pt x="2914" y="9822"/>
                  </a:cubicBezTo>
                  <a:cubicBezTo>
                    <a:pt x="3203" y="9466"/>
                    <a:pt x="3470" y="9098"/>
                    <a:pt x="3737" y="8732"/>
                  </a:cubicBezTo>
                  <a:lnTo>
                    <a:pt x="4071" y="8398"/>
                  </a:lnTo>
                  <a:cubicBezTo>
                    <a:pt x="4082" y="8409"/>
                    <a:pt x="4104" y="8420"/>
                    <a:pt x="4115" y="8431"/>
                  </a:cubicBezTo>
                  <a:cubicBezTo>
                    <a:pt x="4148" y="8465"/>
                    <a:pt x="4182" y="8487"/>
                    <a:pt x="4227" y="8520"/>
                  </a:cubicBezTo>
                  <a:cubicBezTo>
                    <a:pt x="4293" y="8565"/>
                    <a:pt x="4371" y="8609"/>
                    <a:pt x="4437" y="8654"/>
                  </a:cubicBezTo>
                  <a:cubicBezTo>
                    <a:pt x="4615" y="8754"/>
                    <a:pt x="4793" y="8765"/>
                    <a:pt x="4971" y="8776"/>
                  </a:cubicBezTo>
                  <a:cubicBezTo>
                    <a:pt x="5001" y="8777"/>
                    <a:pt x="5030" y="8778"/>
                    <a:pt x="5060" y="8778"/>
                  </a:cubicBezTo>
                  <a:cubicBezTo>
                    <a:pt x="5375" y="8778"/>
                    <a:pt x="5689" y="8728"/>
                    <a:pt x="5995" y="8687"/>
                  </a:cubicBezTo>
                  <a:cubicBezTo>
                    <a:pt x="6173" y="8665"/>
                    <a:pt x="6340" y="8631"/>
                    <a:pt x="6506" y="8621"/>
                  </a:cubicBezTo>
                  <a:cubicBezTo>
                    <a:pt x="6662" y="8598"/>
                    <a:pt x="6818" y="8598"/>
                    <a:pt x="6973" y="8598"/>
                  </a:cubicBezTo>
                  <a:cubicBezTo>
                    <a:pt x="7163" y="8698"/>
                    <a:pt x="7352" y="8799"/>
                    <a:pt x="7529" y="8910"/>
                  </a:cubicBezTo>
                  <a:cubicBezTo>
                    <a:pt x="7719" y="9021"/>
                    <a:pt x="7885" y="9177"/>
                    <a:pt x="8063" y="9321"/>
                  </a:cubicBezTo>
                  <a:cubicBezTo>
                    <a:pt x="8152" y="9388"/>
                    <a:pt x="8241" y="9444"/>
                    <a:pt x="8330" y="9521"/>
                  </a:cubicBezTo>
                  <a:cubicBezTo>
                    <a:pt x="8419" y="9588"/>
                    <a:pt x="8508" y="9666"/>
                    <a:pt x="8587" y="9733"/>
                  </a:cubicBezTo>
                  <a:cubicBezTo>
                    <a:pt x="8764" y="9877"/>
                    <a:pt x="8931" y="10033"/>
                    <a:pt x="9131" y="10144"/>
                  </a:cubicBezTo>
                  <a:lnTo>
                    <a:pt x="9143" y="10111"/>
                  </a:lnTo>
                  <a:cubicBezTo>
                    <a:pt x="8965" y="10000"/>
                    <a:pt x="8797" y="9844"/>
                    <a:pt x="8619" y="9688"/>
                  </a:cubicBezTo>
                  <a:cubicBezTo>
                    <a:pt x="8542" y="9622"/>
                    <a:pt x="8453" y="9543"/>
                    <a:pt x="8375" y="9466"/>
                  </a:cubicBezTo>
                  <a:cubicBezTo>
                    <a:pt x="8286" y="9399"/>
                    <a:pt x="8186" y="9332"/>
                    <a:pt x="8108" y="9266"/>
                  </a:cubicBezTo>
                  <a:cubicBezTo>
                    <a:pt x="7930" y="9121"/>
                    <a:pt x="7763" y="8965"/>
                    <a:pt x="7574" y="8843"/>
                  </a:cubicBezTo>
                  <a:cubicBezTo>
                    <a:pt x="7440" y="8754"/>
                    <a:pt x="7319" y="8676"/>
                    <a:pt x="7185" y="8609"/>
                  </a:cubicBezTo>
                  <a:lnTo>
                    <a:pt x="7185" y="8609"/>
                  </a:lnTo>
                  <a:cubicBezTo>
                    <a:pt x="7463" y="8621"/>
                    <a:pt x="7741" y="8654"/>
                    <a:pt x="8008" y="8710"/>
                  </a:cubicBezTo>
                  <a:lnTo>
                    <a:pt x="8030" y="8710"/>
                  </a:lnTo>
                  <a:lnTo>
                    <a:pt x="8041" y="8698"/>
                  </a:lnTo>
                  <a:cubicBezTo>
                    <a:pt x="8108" y="8687"/>
                    <a:pt x="8152" y="8665"/>
                    <a:pt x="8208" y="8643"/>
                  </a:cubicBezTo>
                  <a:cubicBezTo>
                    <a:pt x="8264" y="8609"/>
                    <a:pt x="8320" y="8587"/>
                    <a:pt x="8375" y="8565"/>
                  </a:cubicBezTo>
                  <a:cubicBezTo>
                    <a:pt x="8475" y="8509"/>
                    <a:pt x="8587" y="8453"/>
                    <a:pt x="8686" y="8398"/>
                  </a:cubicBezTo>
                  <a:lnTo>
                    <a:pt x="9287" y="8031"/>
                  </a:lnTo>
                  <a:cubicBezTo>
                    <a:pt x="9376" y="7964"/>
                    <a:pt x="9476" y="7909"/>
                    <a:pt x="9576" y="7842"/>
                  </a:cubicBezTo>
                  <a:cubicBezTo>
                    <a:pt x="9676" y="7775"/>
                    <a:pt x="9765" y="7709"/>
                    <a:pt x="9865" y="7630"/>
                  </a:cubicBezTo>
                  <a:lnTo>
                    <a:pt x="9877" y="7620"/>
                  </a:lnTo>
                  <a:cubicBezTo>
                    <a:pt x="9966" y="7586"/>
                    <a:pt x="10065" y="7575"/>
                    <a:pt x="10166" y="7575"/>
                  </a:cubicBezTo>
                  <a:cubicBezTo>
                    <a:pt x="10288" y="7575"/>
                    <a:pt x="10399" y="7586"/>
                    <a:pt x="10522" y="7597"/>
                  </a:cubicBezTo>
                  <a:cubicBezTo>
                    <a:pt x="10766" y="7620"/>
                    <a:pt x="11011" y="7630"/>
                    <a:pt x="11244" y="7664"/>
                  </a:cubicBezTo>
                  <a:lnTo>
                    <a:pt x="11612" y="7697"/>
                  </a:lnTo>
                  <a:cubicBezTo>
                    <a:pt x="11723" y="7719"/>
                    <a:pt x="11845" y="7742"/>
                    <a:pt x="11956" y="7775"/>
                  </a:cubicBezTo>
                  <a:cubicBezTo>
                    <a:pt x="12190" y="7842"/>
                    <a:pt x="12413" y="7931"/>
                    <a:pt x="12623" y="8042"/>
                  </a:cubicBezTo>
                  <a:lnTo>
                    <a:pt x="12635" y="8020"/>
                  </a:lnTo>
                  <a:cubicBezTo>
                    <a:pt x="12423" y="7909"/>
                    <a:pt x="12201" y="7808"/>
                    <a:pt x="11968" y="7731"/>
                  </a:cubicBezTo>
                  <a:cubicBezTo>
                    <a:pt x="11856" y="7697"/>
                    <a:pt x="11734" y="7675"/>
                    <a:pt x="11612" y="7653"/>
                  </a:cubicBezTo>
                  <a:cubicBezTo>
                    <a:pt x="11501" y="7630"/>
                    <a:pt x="11378" y="7620"/>
                    <a:pt x="11256" y="7597"/>
                  </a:cubicBezTo>
                  <a:cubicBezTo>
                    <a:pt x="11011" y="7564"/>
                    <a:pt x="10777" y="7541"/>
                    <a:pt x="10532" y="7519"/>
                  </a:cubicBezTo>
                  <a:cubicBezTo>
                    <a:pt x="10411" y="7508"/>
                    <a:pt x="10288" y="7486"/>
                    <a:pt x="10166" y="7486"/>
                  </a:cubicBezTo>
                  <a:lnTo>
                    <a:pt x="10032" y="7486"/>
                  </a:lnTo>
                  <a:cubicBezTo>
                    <a:pt x="10154" y="7386"/>
                    <a:pt x="10277" y="7274"/>
                    <a:pt x="10388" y="7163"/>
                  </a:cubicBezTo>
                  <a:cubicBezTo>
                    <a:pt x="10944" y="6607"/>
                    <a:pt x="11434" y="5984"/>
                    <a:pt x="11901" y="5339"/>
                  </a:cubicBezTo>
                  <a:cubicBezTo>
                    <a:pt x="12156" y="5161"/>
                    <a:pt x="12457" y="5028"/>
                    <a:pt x="12746" y="4884"/>
                  </a:cubicBezTo>
                  <a:cubicBezTo>
                    <a:pt x="13035" y="4750"/>
                    <a:pt x="13325" y="4572"/>
                    <a:pt x="13591" y="4394"/>
                  </a:cubicBezTo>
                  <a:cubicBezTo>
                    <a:pt x="14148" y="4049"/>
                    <a:pt x="14726" y="3749"/>
                    <a:pt x="15337" y="3515"/>
                  </a:cubicBezTo>
                  <a:lnTo>
                    <a:pt x="15315" y="3471"/>
                  </a:lnTo>
                  <a:cubicBezTo>
                    <a:pt x="14704" y="3705"/>
                    <a:pt x="14114" y="3994"/>
                    <a:pt x="13558" y="4338"/>
                  </a:cubicBezTo>
                  <a:cubicBezTo>
                    <a:pt x="13280" y="4516"/>
                    <a:pt x="13013" y="4683"/>
                    <a:pt x="12712" y="4827"/>
                  </a:cubicBezTo>
                  <a:cubicBezTo>
                    <a:pt x="12479" y="4939"/>
                    <a:pt x="12245" y="5039"/>
                    <a:pt x="12012" y="5173"/>
                  </a:cubicBezTo>
                  <a:cubicBezTo>
                    <a:pt x="12057" y="5117"/>
                    <a:pt x="12101" y="5050"/>
                    <a:pt x="12146" y="4995"/>
                  </a:cubicBezTo>
                  <a:cubicBezTo>
                    <a:pt x="12413" y="4605"/>
                    <a:pt x="12679" y="4227"/>
                    <a:pt x="12935" y="3838"/>
                  </a:cubicBezTo>
                  <a:cubicBezTo>
                    <a:pt x="13191" y="3448"/>
                    <a:pt x="13424" y="3037"/>
                    <a:pt x="13624" y="2615"/>
                  </a:cubicBezTo>
                  <a:cubicBezTo>
                    <a:pt x="14036" y="1780"/>
                    <a:pt x="14370" y="902"/>
                    <a:pt x="14637" y="12"/>
                  </a:cubicBezTo>
                  <a:lnTo>
                    <a:pt x="14592" y="0"/>
                  </a:lnTo>
                  <a:close/>
                </a:path>
              </a:pathLst>
            </a:custGeom>
            <a:solidFill>
              <a:srgbClr val="4F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0" name="Google Shape;8640;p13"/>
          <p:cNvGrpSpPr/>
          <p:nvPr/>
        </p:nvGrpSpPr>
        <p:grpSpPr>
          <a:xfrm rot="-2433810" flipH="1">
            <a:off x="7884298" y="236255"/>
            <a:ext cx="1290891" cy="1085115"/>
            <a:chOff x="4168732" y="1578984"/>
            <a:chExt cx="556852" cy="468086"/>
          </a:xfrm>
        </p:grpSpPr>
        <p:sp>
          <p:nvSpPr>
            <p:cNvPr id="8641" name="Google Shape;8641;p13"/>
            <p:cNvSpPr/>
            <p:nvPr/>
          </p:nvSpPr>
          <p:spPr>
            <a:xfrm>
              <a:off x="4624270" y="1578984"/>
              <a:ext cx="88510" cy="100232"/>
            </a:xfrm>
            <a:custGeom>
              <a:avLst/>
              <a:gdLst/>
              <a:ahLst/>
              <a:cxnLst/>
              <a:rect l="l" t="t" r="r" b="b"/>
              <a:pathLst>
                <a:path w="2537" h="2873" extrusionOk="0">
                  <a:moveTo>
                    <a:pt x="1467" y="0"/>
                  </a:moveTo>
                  <a:cubicBezTo>
                    <a:pt x="1275" y="0"/>
                    <a:pt x="631" y="347"/>
                    <a:pt x="323" y="826"/>
                  </a:cubicBezTo>
                  <a:cubicBezTo>
                    <a:pt x="1" y="1315"/>
                    <a:pt x="1" y="1926"/>
                    <a:pt x="179" y="2294"/>
                  </a:cubicBezTo>
                  <a:cubicBezTo>
                    <a:pt x="345" y="2660"/>
                    <a:pt x="679" y="2872"/>
                    <a:pt x="679" y="2872"/>
                  </a:cubicBezTo>
                  <a:cubicBezTo>
                    <a:pt x="679" y="2872"/>
                    <a:pt x="1091" y="2594"/>
                    <a:pt x="1246" y="2527"/>
                  </a:cubicBezTo>
                  <a:cubicBezTo>
                    <a:pt x="1390" y="2472"/>
                    <a:pt x="1969" y="2393"/>
                    <a:pt x="2225" y="2227"/>
                  </a:cubicBezTo>
                  <a:cubicBezTo>
                    <a:pt x="2480" y="2071"/>
                    <a:pt x="2536" y="1682"/>
                    <a:pt x="2503" y="1449"/>
                  </a:cubicBezTo>
                  <a:cubicBezTo>
                    <a:pt x="2458" y="1215"/>
                    <a:pt x="1991" y="503"/>
                    <a:pt x="1902" y="381"/>
                  </a:cubicBezTo>
                  <a:cubicBezTo>
                    <a:pt x="1813" y="270"/>
                    <a:pt x="1647" y="25"/>
                    <a:pt x="1491" y="3"/>
                  </a:cubicBezTo>
                  <a:cubicBezTo>
                    <a:pt x="1484" y="1"/>
                    <a:pt x="1476" y="0"/>
                    <a:pt x="1467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13"/>
            <p:cNvSpPr/>
            <p:nvPr/>
          </p:nvSpPr>
          <p:spPr>
            <a:xfrm>
              <a:off x="4624654" y="1578984"/>
              <a:ext cx="61332" cy="73927"/>
            </a:xfrm>
            <a:custGeom>
              <a:avLst/>
              <a:gdLst/>
              <a:ahLst/>
              <a:cxnLst/>
              <a:rect l="l" t="t" r="r" b="b"/>
              <a:pathLst>
                <a:path w="1758" h="2119" extrusionOk="0">
                  <a:moveTo>
                    <a:pt x="1456" y="0"/>
                  </a:moveTo>
                  <a:cubicBezTo>
                    <a:pt x="1264" y="0"/>
                    <a:pt x="620" y="347"/>
                    <a:pt x="312" y="826"/>
                  </a:cubicBezTo>
                  <a:cubicBezTo>
                    <a:pt x="45" y="1226"/>
                    <a:pt x="0" y="1704"/>
                    <a:pt x="89" y="2071"/>
                  </a:cubicBezTo>
                  <a:cubicBezTo>
                    <a:pt x="181" y="2099"/>
                    <a:pt x="281" y="2119"/>
                    <a:pt x="382" y="2119"/>
                  </a:cubicBezTo>
                  <a:cubicBezTo>
                    <a:pt x="403" y="2119"/>
                    <a:pt x="424" y="2118"/>
                    <a:pt x="445" y="2116"/>
                  </a:cubicBezTo>
                  <a:cubicBezTo>
                    <a:pt x="746" y="2094"/>
                    <a:pt x="1013" y="1949"/>
                    <a:pt x="1224" y="1738"/>
                  </a:cubicBezTo>
                  <a:cubicBezTo>
                    <a:pt x="1424" y="1538"/>
                    <a:pt x="1580" y="1281"/>
                    <a:pt x="1658" y="1014"/>
                  </a:cubicBezTo>
                  <a:cubicBezTo>
                    <a:pt x="1747" y="737"/>
                    <a:pt x="1758" y="448"/>
                    <a:pt x="1713" y="158"/>
                  </a:cubicBezTo>
                  <a:cubicBezTo>
                    <a:pt x="1636" y="80"/>
                    <a:pt x="1557" y="13"/>
                    <a:pt x="1480" y="3"/>
                  </a:cubicBezTo>
                  <a:cubicBezTo>
                    <a:pt x="1473" y="1"/>
                    <a:pt x="1465" y="0"/>
                    <a:pt x="1456" y="0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13"/>
            <p:cNvSpPr/>
            <p:nvPr/>
          </p:nvSpPr>
          <p:spPr>
            <a:xfrm>
              <a:off x="4663066" y="1592625"/>
              <a:ext cx="9350" cy="29515"/>
            </a:xfrm>
            <a:custGeom>
              <a:avLst/>
              <a:gdLst/>
              <a:ahLst/>
              <a:cxnLst/>
              <a:rect l="l" t="t" r="r" b="b"/>
              <a:pathLst>
                <a:path w="268" h="846" extrusionOk="0">
                  <a:moveTo>
                    <a:pt x="1" y="1"/>
                  </a:moveTo>
                  <a:cubicBezTo>
                    <a:pt x="68" y="134"/>
                    <a:pt x="123" y="279"/>
                    <a:pt x="157" y="412"/>
                  </a:cubicBezTo>
                  <a:cubicBezTo>
                    <a:pt x="179" y="490"/>
                    <a:pt x="189" y="557"/>
                    <a:pt x="201" y="635"/>
                  </a:cubicBezTo>
                  <a:cubicBezTo>
                    <a:pt x="212" y="702"/>
                    <a:pt x="223" y="768"/>
                    <a:pt x="201" y="835"/>
                  </a:cubicBezTo>
                  <a:lnTo>
                    <a:pt x="256" y="846"/>
                  </a:lnTo>
                  <a:cubicBezTo>
                    <a:pt x="268" y="768"/>
                    <a:pt x="256" y="690"/>
                    <a:pt x="246" y="623"/>
                  </a:cubicBezTo>
                  <a:cubicBezTo>
                    <a:pt x="223" y="546"/>
                    <a:pt x="201" y="479"/>
                    <a:pt x="179" y="412"/>
                  </a:cubicBezTo>
                  <a:cubicBezTo>
                    <a:pt x="134" y="267"/>
                    <a:pt x="78" y="134"/>
                    <a:pt x="1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13"/>
            <p:cNvSpPr/>
            <p:nvPr/>
          </p:nvSpPr>
          <p:spPr>
            <a:xfrm>
              <a:off x="4674300" y="1603127"/>
              <a:ext cx="21770" cy="11652"/>
            </a:xfrm>
            <a:custGeom>
              <a:avLst/>
              <a:gdLst/>
              <a:ahLst/>
              <a:cxnLst/>
              <a:rect l="l" t="t" r="r" b="b"/>
              <a:pathLst>
                <a:path w="624" h="334" extrusionOk="0">
                  <a:moveTo>
                    <a:pt x="624" y="0"/>
                  </a:moveTo>
                  <a:lnTo>
                    <a:pt x="624" y="0"/>
                  </a:lnTo>
                  <a:cubicBezTo>
                    <a:pt x="391" y="67"/>
                    <a:pt x="213" y="122"/>
                    <a:pt x="1" y="233"/>
                  </a:cubicBezTo>
                  <a:lnTo>
                    <a:pt x="1" y="334"/>
                  </a:lnTo>
                  <a:cubicBezTo>
                    <a:pt x="201" y="200"/>
                    <a:pt x="401" y="89"/>
                    <a:pt x="624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13"/>
            <p:cNvSpPr/>
            <p:nvPr/>
          </p:nvSpPr>
          <p:spPr>
            <a:xfrm>
              <a:off x="4661531" y="1628735"/>
              <a:ext cx="36492" cy="20584"/>
            </a:xfrm>
            <a:custGeom>
              <a:avLst/>
              <a:gdLst/>
              <a:ahLst/>
              <a:cxnLst/>
              <a:rect l="l" t="t" r="r" b="b"/>
              <a:pathLst>
                <a:path w="1046" h="590" extrusionOk="0">
                  <a:moveTo>
                    <a:pt x="1046" y="0"/>
                  </a:moveTo>
                  <a:cubicBezTo>
                    <a:pt x="668" y="45"/>
                    <a:pt x="322" y="167"/>
                    <a:pt x="23" y="434"/>
                  </a:cubicBezTo>
                  <a:lnTo>
                    <a:pt x="0" y="589"/>
                  </a:lnTo>
                  <a:cubicBezTo>
                    <a:pt x="267" y="322"/>
                    <a:pt x="668" y="67"/>
                    <a:pt x="1046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13"/>
            <p:cNvSpPr/>
            <p:nvPr/>
          </p:nvSpPr>
          <p:spPr>
            <a:xfrm>
              <a:off x="4643668" y="1628316"/>
              <a:ext cx="14374" cy="33422"/>
            </a:xfrm>
            <a:custGeom>
              <a:avLst/>
              <a:gdLst/>
              <a:ahLst/>
              <a:cxnLst/>
              <a:rect l="l" t="t" r="r" b="b"/>
              <a:pathLst>
                <a:path w="412" h="958" extrusionOk="0">
                  <a:moveTo>
                    <a:pt x="1" y="1"/>
                  </a:moveTo>
                  <a:cubicBezTo>
                    <a:pt x="223" y="268"/>
                    <a:pt x="345" y="613"/>
                    <a:pt x="323" y="957"/>
                  </a:cubicBezTo>
                  <a:lnTo>
                    <a:pt x="412" y="868"/>
                  </a:lnTo>
                  <a:cubicBezTo>
                    <a:pt x="401" y="512"/>
                    <a:pt x="245" y="245"/>
                    <a:pt x="1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13"/>
            <p:cNvSpPr/>
            <p:nvPr/>
          </p:nvSpPr>
          <p:spPr>
            <a:xfrm>
              <a:off x="4550935" y="1641783"/>
              <a:ext cx="67542" cy="87986"/>
            </a:xfrm>
            <a:custGeom>
              <a:avLst/>
              <a:gdLst/>
              <a:ahLst/>
              <a:cxnLst/>
              <a:rect l="l" t="t" r="r" b="b"/>
              <a:pathLst>
                <a:path w="1936" h="2522" extrusionOk="0">
                  <a:moveTo>
                    <a:pt x="1143" y="0"/>
                  </a:moveTo>
                  <a:cubicBezTo>
                    <a:pt x="1129" y="0"/>
                    <a:pt x="1115" y="2"/>
                    <a:pt x="1102" y="4"/>
                  </a:cubicBezTo>
                  <a:cubicBezTo>
                    <a:pt x="734" y="71"/>
                    <a:pt x="423" y="571"/>
                    <a:pt x="279" y="828"/>
                  </a:cubicBezTo>
                  <a:cubicBezTo>
                    <a:pt x="0" y="1295"/>
                    <a:pt x="0" y="1829"/>
                    <a:pt x="368" y="2207"/>
                  </a:cubicBezTo>
                  <a:cubicBezTo>
                    <a:pt x="649" y="2488"/>
                    <a:pt x="991" y="2521"/>
                    <a:pt x="1133" y="2521"/>
                  </a:cubicBezTo>
                  <a:cubicBezTo>
                    <a:pt x="1176" y="2521"/>
                    <a:pt x="1201" y="2518"/>
                    <a:pt x="1201" y="2518"/>
                  </a:cubicBezTo>
                  <a:cubicBezTo>
                    <a:pt x="1208" y="2518"/>
                    <a:pt x="1216" y="2519"/>
                    <a:pt x="1225" y="2519"/>
                  </a:cubicBezTo>
                  <a:cubicBezTo>
                    <a:pt x="1277" y="2519"/>
                    <a:pt x="1376" y="2503"/>
                    <a:pt x="1602" y="2296"/>
                  </a:cubicBezTo>
                  <a:cubicBezTo>
                    <a:pt x="1880" y="2039"/>
                    <a:pt x="1935" y="1594"/>
                    <a:pt x="1891" y="1261"/>
                  </a:cubicBezTo>
                  <a:cubicBezTo>
                    <a:pt x="1838" y="929"/>
                    <a:pt x="1496" y="0"/>
                    <a:pt x="1143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13"/>
            <p:cNvSpPr/>
            <p:nvPr/>
          </p:nvSpPr>
          <p:spPr>
            <a:xfrm>
              <a:off x="4551319" y="1641678"/>
              <a:ext cx="50482" cy="70787"/>
            </a:xfrm>
            <a:custGeom>
              <a:avLst/>
              <a:gdLst/>
              <a:ahLst/>
              <a:cxnLst/>
              <a:rect l="l" t="t" r="r" b="b"/>
              <a:pathLst>
                <a:path w="1447" h="2029" extrusionOk="0">
                  <a:moveTo>
                    <a:pt x="1139" y="1"/>
                  </a:moveTo>
                  <a:cubicBezTo>
                    <a:pt x="1123" y="1"/>
                    <a:pt x="1107" y="3"/>
                    <a:pt x="1091" y="7"/>
                  </a:cubicBezTo>
                  <a:cubicBezTo>
                    <a:pt x="723" y="74"/>
                    <a:pt x="412" y="574"/>
                    <a:pt x="268" y="831"/>
                  </a:cubicBezTo>
                  <a:cubicBezTo>
                    <a:pt x="34" y="1231"/>
                    <a:pt x="1" y="1676"/>
                    <a:pt x="212" y="2020"/>
                  </a:cubicBezTo>
                  <a:cubicBezTo>
                    <a:pt x="245" y="2026"/>
                    <a:pt x="278" y="2029"/>
                    <a:pt x="312" y="2029"/>
                  </a:cubicBezTo>
                  <a:cubicBezTo>
                    <a:pt x="345" y="2029"/>
                    <a:pt x="378" y="2026"/>
                    <a:pt x="412" y="2020"/>
                  </a:cubicBezTo>
                  <a:cubicBezTo>
                    <a:pt x="668" y="1965"/>
                    <a:pt x="868" y="1775"/>
                    <a:pt x="957" y="1531"/>
                  </a:cubicBezTo>
                  <a:cubicBezTo>
                    <a:pt x="1002" y="1420"/>
                    <a:pt x="1024" y="1286"/>
                    <a:pt x="1046" y="1164"/>
                  </a:cubicBezTo>
                  <a:cubicBezTo>
                    <a:pt x="1079" y="1031"/>
                    <a:pt x="1124" y="897"/>
                    <a:pt x="1180" y="774"/>
                  </a:cubicBezTo>
                  <a:cubicBezTo>
                    <a:pt x="1257" y="586"/>
                    <a:pt x="1368" y="408"/>
                    <a:pt x="1447" y="218"/>
                  </a:cubicBezTo>
                  <a:cubicBezTo>
                    <a:pt x="1350" y="93"/>
                    <a:pt x="1245" y="1"/>
                    <a:pt x="1139" y="1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13"/>
            <p:cNvSpPr/>
            <p:nvPr/>
          </p:nvSpPr>
          <p:spPr>
            <a:xfrm>
              <a:off x="4568763" y="1669868"/>
              <a:ext cx="19851" cy="17862"/>
            </a:xfrm>
            <a:custGeom>
              <a:avLst/>
              <a:gdLst/>
              <a:ahLst/>
              <a:cxnLst/>
              <a:rect l="l" t="t" r="r" b="b"/>
              <a:pathLst>
                <a:path w="569" h="512" extrusionOk="0">
                  <a:moveTo>
                    <a:pt x="1" y="0"/>
                  </a:moveTo>
                  <a:cubicBezTo>
                    <a:pt x="112" y="67"/>
                    <a:pt x="212" y="144"/>
                    <a:pt x="312" y="223"/>
                  </a:cubicBezTo>
                  <a:cubicBezTo>
                    <a:pt x="401" y="312"/>
                    <a:pt x="490" y="401"/>
                    <a:pt x="557" y="512"/>
                  </a:cubicBezTo>
                  <a:lnTo>
                    <a:pt x="568" y="401"/>
                  </a:lnTo>
                  <a:cubicBezTo>
                    <a:pt x="490" y="300"/>
                    <a:pt x="435" y="267"/>
                    <a:pt x="334" y="200"/>
                  </a:cubicBezTo>
                  <a:cubicBezTo>
                    <a:pt x="235" y="122"/>
                    <a:pt x="112" y="55"/>
                    <a:pt x="1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13"/>
            <p:cNvSpPr/>
            <p:nvPr/>
          </p:nvSpPr>
          <p:spPr>
            <a:xfrm>
              <a:off x="4591685" y="1684975"/>
              <a:ext cx="23305" cy="38481"/>
            </a:xfrm>
            <a:custGeom>
              <a:avLst/>
              <a:gdLst/>
              <a:ahLst/>
              <a:cxnLst/>
              <a:rect l="l" t="t" r="r" b="b"/>
              <a:pathLst>
                <a:path w="668" h="1103" extrusionOk="0">
                  <a:moveTo>
                    <a:pt x="656" y="1"/>
                  </a:moveTo>
                  <a:cubicBezTo>
                    <a:pt x="656" y="223"/>
                    <a:pt x="589" y="435"/>
                    <a:pt x="456" y="601"/>
                  </a:cubicBezTo>
                  <a:cubicBezTo>
                    <a:pt x="401" y="690"/>
                    <a:pt x="322" y="768"/>
                    <a:pt x="245" y="835"/>
                  </a:cubicBezTo>
                  <a:cubicBezTo>
                    <a:pt x="167" y="913"/>
                    <a:pt x="89" y="979"/>
                    <a:pt x="0" y="1046"/>
                  </a:cubicBezTo>
                  <a:lnTo>
                    <a:pt x="56" y="1102"/>
                  </a:lnTo>
                  <a:cubicBezTo>
                    <a:pt x="134" y="1035"/>
                    <a:pt x="211" y="957"/>
                    <a:pt x="290" y="880"/>
                  </a:cubicBezTo>
                  <a:cubicBezTo>
                    <a:pt x="356" y="801"/>
                    <a:pt x="434" y="712"/>
                    <a:pt x="490" y="623"/>
                  </a:cubicBezTo>
                  <a:cubicBezTo>
                    <a:pt x="612" y="445"/>
                    <a:pt x="668" y="223"/>
                    <a:pt x="656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13"/>
            <p:cNvSpPr/>
            <p:nvPr/>
          </p:nvSpPr>
          <p:spPr>
            <a:xfrm>
              <a:off x="4568414" y="1710199"/>
              <a:ext cx="25642" cy="18665"/>
            </a:xfrm>
            <a:custGeom>
              <a:avLst/>
              <a:gdLst/>
              <a:ahLst/>
              <a:cxnLst/>
              <a:rect l="l" t="t" r="r" b="b"/>
              <a:pathLst>
                <a:path w="735" h="535" extrusionOk="0">
                  <a:moveTo>
                    <a:pt x="0" y="1"/>
                  </a:moveTo>
                  <a:lnTo>
                    <a:pt x="0" y="1"/>
                  </a:lnTo>
                  <a:cubicBezTo>
                    <a:pt x="278" y="112"/>
                    <a:pt x="522" y="301"/>
                    <a:pt x="690" y="535"/>
                  </a:cubicBezTo>
                  <a:lnTo>
                    <a:pt x="734" y="501"/>
                  </a:lnTo>
                  <a:cubicBezTo>
                    <a:pt x="545" y="268"/>
                    <a:pt x="289" y="90"/>
                    <a:pt x="0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13"/>
            <p:cNvSpPr/>
            <p:nvPr/>
          </p:nvSpPr>
          <p:spPr>
            <a:xfrm>
              <a:off x="4574206" y="1690417"/>
              <a:ext cx="17897" cy="17095"/>
            </a:xfrm>
            <a:custGeom>
              <a:avLst/>
              <a:gdLst/>
              <a:ahLst/>
              <a:cxnLst/>
              <a:rect l="l" t="t" r="r" b="b"/>
              <a:pathLst>
                <a:path w="513" h="490" extrusionOk="0">
                  <a:moveTo>
                    <a:pt x="0" y="0"/>
                  </a:moveTo>
                  <a:lnTo>
                    <a:pt x="0" y="0"/>
                  </a:lnTo>
                  <a:cubicBezTo>
                    <a:pt x="79" y="79"/>
                    <a:pt x="178" y="145"/>
                    <a:pt x="267" y="223"/>
                  </a:cubicBezTo>
                  <a:cubicBezTo>
                    <a:pt x="356" y="289"/>
                    <a:pt x="435" y="378"/>
                    <a:pt x="457" y="490"/>
                  </a:cubicBezTo>
                  <a:lnTo>
                    <a:pt x="512" y="467"/>
                  </a:lnTo>
                  <a:cubicBezTo>
                    <a:pt x="501" y="412"/>
                    <a:pt x="468" y="356"/>
                    <a:pt x="423" y="312"/>
                  </a:cubicBezTo>
                  <a:cubicBezTo>
                    <a:pt x="379" y="267"/>
                    <a:pt x="334" y="234"/>
                    <a:pt x="290" y="200"/>
                  </a:cubicBezTo>
                  <a:cubicBezTo>
                    <a:pt x="190" y="134"/>
                    <a:pt x="89" y="79"/>
                    <a:pt x="0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13"/>
            <p:cNvSpPr/>
            <p:nvPr/>
          </p:nvSpPr>
          <p:spPr>
            <a:xfrm>
              <a:off x="4585475" y="1655878"/>
              <a:ext cx="14792" cy="20235"/>
            </a:xfrm>
            <a:custGeom>
              <a:avLst/>
              <a:gdLst/>
              <a:ahLst/>
              <a:cxnLst/>
              <a:rect l="l" t="t" r="r" b="b"/>
              <a:pathLst>
                <a:path w="424" h="580" extrusionOk="0">
                  <a:moveTo>
                    <a:pt x="423" y="1"/>
                  </a:moveTo>
                  <a:cubicBezTo>
                    <a:pt x="201" y="90"/>
                    <a:pt x="33" y="268"/>
                    <a:pt x="0" y="512"/>
                  </a:cubicBezTo>
                  <a:lnTo>
                    <a:pt x="33" y="579"/>
                  </a:lnTo>
                  <a:cubicBezTo>
                    <a:pt x="45" y="357"/>
                    <a:pt x="201" y="101"/>
                    <a:pt x="423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13"/>
            <p:cNvSpPr/>
            <p:nvPr/>
          </p:nvSpPr>
          <p:spPr>
            <a:xfrm>
              <a:off x="4589731" y="1676846"/>
              <a:ext cx="19432" cy="22537"/>
            </a:xfrm>
            <a:custGeom>
              <a:avLst/>
              <a:gdLst/>
              <a:ahLst/>
              <a:cxnLst/>
              <a:rect l="l" t="t" r="r" b="b"/>
              <a:pathLst>
                <a:path w="557" h="646" extrusionOk="0">
                  <a:moveTo>
                    <a:pt x="556" y="0"/>
                  </a:moveTo>
                  <a:cubicBezTo>
                    <a:pt x="323" y="134"/>
                    <a:pt x="123" y="345"/>
                    <a:pt x="0" y="589"/>
                  </a:cubicBezTo>
                  <a:lnTo>
                    <a:pt x="34" y="646"/>
                  </a:lnTo>
                  <a:cubicBezTo>
                    <a:pt x="145" y="401"/>
                    <a:pt x="334" y="156"/>
                    <a:pt x="556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13"/>
            <p:cNvSpPr/>
            <p:nvPr/>
          </p:nvSpPr>
          <p:spPr>
            <a:xfrm>
              <a:off x="4480286" y="1734656"/>
              <a:ext cx="63670" cy="75741"/>
            </a:xfrm>
            <a:custGeom>
              <a:avLst/>
              <a:gdLst/>
              <a:ahLst/>
              <a:cxnLst/>
              <a:rect l="l" t="t" r="r" b="b"/>
              <a:pathLst>
                <a:path w="1825" h="2171" extrusionOk="0">
                  <a:moveTo>
                    <a:pt x="547" y="0"/>
                  </a:moveTo>
                  <a:cubicBezTo>
                    <a:pt x="477" y="0"/>
                    <a:pt x="415" y="15"/>
                    <a:pt x="368" y="45"/>
                  </a:cubicBezTo>
                  <a:cubicBezTo>
                    <a:pt x="101" y="212"/>
                    <a:pt x="23" y="434"/>
                    <a:pt x="12" y="668"/>
                  </a:cubicBezTo>
                  <a:cubicBezTo>
                    <a:pt x="1" y="890"/>
                    <a:pt x="134" y="1824"/>
                    <a:pt x="502" y="2047"/>
                  </a:cubicBezTo>
                  <a:cubicBezTo>
                    <a:pt x="661" y="2144"/>
                    <a:pt x="800" y="2171"/>
                    <a:pt x="906" y="2171"/>
                  </a:cubicBezTo>
                  <a:cubicBezTo>
                    <a:pt x="1043" y="2171"/>
                    <a:pt x="1125" y="2125"/>
                    <a:pt x="1125" y="2125"/>
                  </a:cubicBezTo>
                  <a:cubicBezTo>
                    <a:pt x="1125" y="2125"/>
                    <a:pt x="1236" y="2091"/>
                    <a:pt x="1380" y="1980"/>
                  </a:cubicBezTo>
                  <a:cubicBezTo>
                    <a:pt x="1536" y="1858"/>
                    <a:pt x="1825" y="1413"/>
                    <a:pt x="1625" y="835"/>
                  </a:cubicBezTo>
                  <a:cubicBezTo>
                    <a:pt x="1468" y="345"/>
                    <a:pt x="896" y="0"/>
                    <a:pt x="547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13"/>
            <p:cNvSpPr/>
            <p:nvPr/>
          </p:nvSpPr>
          <p:spPr>
            <a:xfrm>
              <a:off x="4484193" y="1734656"/>
              <a:ext cx="56657" cy="56378"/>
            </a:xfrm>
            <a:custGeom>
              <a:avLst/>
              <a:gdLst/>
              <a:ahLst/>
              <a:cxnLst/>
              <a:rect l="l" t="t" r="r" b="b"/>
              <a:pathLst>
                <a:path w="1624" h="1616" extrusionOk="0">
                  <a:moveTo>
                    <a:pt x="435" y="0"/>
                  </a:moveTo>
                  <a:cubicBezTo>
                    <a:pt x="365" y="0"/>
                    <a:pt x="303" y="15"/>
                    <a:pt x="256" y="45"/>
                  </a:cubicBezTo>
                  <a:cubicBezTo>
                    <a:pt x="134" y="123"/>
                    <a:pt x="56" y="200"/>
                    <a:pt x="0" y="289"/>
                  </a:cubicBezTo>
                  <a:cubicBezTo>
                    <a:pt x="45" y="401"/>
                    <a:pt x="101" y="523"/>
                    <a:pt x="156" y="623"/>
                  </a:cubicBezTo>
                  <a:cubicBezTo>
                    <a:pt x="256" y="846"/>
                    <a:pt x="378" y="1057"/>
                    <a:pt x="545" y="1224"/>
                  </a:cubicBezTo>
                  <a:cubicBezTo>
                    <a:pt x="755" y="1452"/>
                    <a:pt x="1055" y="1616"/>
                    <a:pt x="1360" y="1616"/>
                  </a:cubicBezTo>
                  <a:cubicBezTo>
                    <a:pt x="1411" y="1616"/>
                    <a:pt x="1462" y="1611"/>
                    <a:pt x="1513" y="1602"/>
                  </a:cubicBezTo>
                  <a:cubicBezTo>
                    <a:pt x="1591" y="1402"/>
                    <a:pt x="1624" y="1135"/>
                    <a:pt x="1513" y="835"/>
                  </a:cubicBezTo>
                  <a:cubicBezTo>
                    <a:pt x="1356" y="345"/>
                    <a:pt x="784" y="0"/>
                    <a:pt x="435" y="0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13"/>
            <p:cNvSpPr/>
            <p:nvPr/>
          </p:nvSpPr>
          <p:spPr>
            <a:xfrm>
              <a:off x="4509418" y="1747843"/>
              <a:ext cx="11269" cy="33806"/>
            </a:xfrm>
            <a:custGeom>
              <a:avLst/>
              <a:gdLst/>
              <a:ahLst/>
              <a:cxnLst/>
              <a:rect l="l" t="t" r="r" b="b"/>
              <a:pathLst>
                <a:path w="323" h="969" extrusionOk="0">
                  <a:moveTo>
                    <a:pt x="312" y="0"/>
                  </a:moveTo>
                  <a:cubicBezTo>
                    <a:pt x="312" y="178"/>
                    <a:pt x="245" y="334"/>
                    <a:pt x="178" y="479"/>
                  </a:cubicBezTo>
                  <a:cubicBezTo>
                    <a:pt x="112" y="635"/>
                    <a:pt x="45" y="734"/>
                    <a:pt x="0" y="912"/>
                  </a:cubicBezTo>
                  <a:lnTo>
                    <a:pt x="67" y="968"/>
                  </a:lnTo>
                  <a:cubicBezTo>
                    <a:pt x="89" y="813"/>
                    <a:pt x="156" y="657"/>
                    <a:pt x="211" y="501"/>
                  </a:cubicBezTo>
                  <a:cubicBezTo>
                    <a:pt x="267" y="346"/>
                    <a:pt x="323" y="178"/>
                    <a:pt x="312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13"/>
            <p:cNvSpPr/>
            <p:nvPr/>
          </p:nvSpPr>
          <p:spPr>
            <a:xfrm>
              <a:off x="4490787" y="1788209"/>
              <a:ext cx="27561" cy="17862"/>
            </a:xfrm>
            <a:custGeom>
              <a:avLst/>
              <a:gdLst/>
              <a:ahLst/>
              <a:cxnLst/>
              <a:rect l="l" t="t" r="r" b="b"/>
              <a:pathLst>
                <a:path w="790" h="512" extrusionOk="0">
                  <a:moveTo>
                    <a:pt x="1" y="0"/>
                  </a:moveTo>
                  <a:lnTo>
                    <a:pt x="1" y="0"/>
                  </a:lnTo>
                  <a:cubicBezTo>
                    <a:pt x="67" y="145"/>
                    <a:pt x="179" y="267"/>
                    <a:pt x="312" y="345"/>
                  </a:cubicBezTo>
                  <a:cubicBezTo>
                    <a:pt x="445" y="423"/>
                    <a:pt x="634" y="489"/>
                    <a:pt x="790" y="512"/>
                  </a:cubicBezTo>
                  <a:lnTo>
                    <a:pt x="757" y="445"/>
                  </a:lnTo>
                  <a:cubicBezTo>
                    <a:pt x="612" y="434"/>
                    <a:pt x="456" y="390"/>
                    <a:pt x="323" y="323"/>
                  </a:cubicBezTo>
                  <a:cubicBezTo>
                    <a:pt x="189" y="245"/>
                    <a:pt x="67" y="145"/>
                    <a:pt x="1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13"/>
            <p:cNvSpPr/>
            <p:nvPr/>
          </p:nvSpPr>
          <p:spPr>
            <a:xfrm>
              <a:off x="4516779" y="1761799"/>
              <a:ext cx="13990" cy="39632"/>
            </a:xfrm>
            <a:custGeom>
              <a:avLst/>
              <a:gdLst/>
              <a:ahLst/>
              <a:cxnLst/>
              <a:rect l="l" t="t" r="r" b="b"/>
              <a:pathLst>
                <a:path w="401" h="1136" extrusionOk="0">
                  <a:moveTo>
                    <a:pt x="378" y="1"/>
                  </a:moveTo>
                  <a:cubicBezTo>
                    <a:pt x="390" y="101"/>
                    <a:pt x="368" y="201"/>
                    <a:pt x="334" y="302"/>
                  </a:cubicBezTo>
                  <a:lnTo>
                    <a:pt x="267" y="601"/>
                  </a:lnTo>
                  <a:cubicBezTo>
                    <a:pt x="257" y="702"/>
                    <a:pt x="234" y="802"/>
                    <a:pt x="190" y="891"/>
                  </a:cubicBezTo>
                  <a:cubicBezTo>
                    <a:pt x="168" y="935"/>
                    <a:pt x="145" y="980"/>
                    <a:pt x="112" y="1013"/>
                  </a:cubicBezTo>
                  <a:cubicBezTo>
                    <a:pt x="82" y="1043"/>
                    <a:pt x="43" y="1082"/>
                    <a:pt x="11" y="1082"/>
                  </a:cubicBezTo>
                  <a:cubicBezTo>
                    <a:pt x="7" y="1082"/>
                    <a:pt x="4" y="1081"/>
                    <a:pt x="0" y="1080"/>
                  </a:cubicBezTo>
                  <a:lnTo>
                    <a:pt x="0" y="1135"/>
                  </a:lnTo>
                  <a:cubicBezTo>
                    <a:pt x="34" y="1135"/>
                    <a:pt x="67" y="1125"/>
                    <a:pt x="89" y="1102"/>
                  </a:cubicBezTo>
                  <a:lnTo>
                    <a:pt x="145" y="1046"/>
                  </a:lnTo>
                  <a:cubicBezTo>
                    <a:pt x="178" y="1002"/>
                    <a:pt x="201" y="957"/>
                    <a:pt x="223" y="902"/>
                  </a:cubicBezTo>
                  <a:cubicBezTo>
                    <a:pt x="267" y="813"/>
                    <a:pt x="279" y="702"/>
                    <a:pt x="301" y="601"/>
                  </a:cubicBezTo>
                  <a:cubicBezTo>
                    <a:pt x="312" y="502"/>
                    <a:pt x="323" y="401"/>
                    <a:pt x="356" y="302"/>
                  </a:cubicBezTo>
                  <a:cubicBezTo>
                    <a:pt x="378" y="201"/>
                    <a:pt x="401" y="101"/>
                    <a:pt x="378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13"/>
            <p:cNvSpPr/>
            <p:nvPr/>
          </p:nvSpPr>
          <p:spPr>
            <a:xfrm>
              <a:off x="4491555" y="1776940"/>
              <a:ext cx="23340" cy="17514"/>
            </a:xfrm>
            <a:custGeom>
              <a:avLst/>
              <a:gdLst/>
              <a:ahLst/>
              <a:cxnLst/>
              <a:rect l="l" t="t" r="r" b="b"/>
              <a:pathLst>
                <a:path w="669" h="502" extrusionOk="0">
                  <a:moveTo>
                    <a:pt x="1" y="1"/>
                  </a:moveTo>
                  <a:lnTo>
                    <a:pt x="1" y="1"/>
                  </a:lnTo>
                  <a:cubicBezTo>
                    <a:pt x="123" y="56"/>
                    <a:pt x="246" y="112"/>
                    <a:pt x="357" y="190"/>
                  </a:cubicBezTo>
                  <a:cubicBezTo>
                    <a:pt x="456" y="256"/>
                    <a:pt x="590" y="390"/>
                    <a:pt x="657" y="501"/>
                  </a:cubicBezTo>
                  <a:lnTo>
                    <a:pt x="668" y="424"/>
                  </a:lnTo>
                  <a:cubicBezTo>
                    <a:pt x="590" y="312"/>
                    <a:pt x="479" y="234"/>
                    <a:pt x="367" y="167"/>
                  </a:cubicBezTo>
                  <a:cubicBezTo>
                    <a:pt x="246" y="101"/>
                    <a:pt x="123" y="45"/>
                    <a:pt x="1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13"/>
            <p:cNvSpPr/>
            <p:nvPr/>
          </p:nvSpPr>
          <p:spPr>
            <a:xfrm>
              <a:off x="4486147" y="1746273"/>
              <a:ext cx="23689" cy="26828"/>
            </a:xfrm>
            <a:custGeom>
              <a:avLst/>
              <a:gdLst/>
              <a:ahLst/>
              <a:cxnLst/>
              <a:rect l="l" t="t" r="r" b="b"/>
              <a:pathLst>
                <a:path w="679" h="769" extrusionOk="0">
                  <a:moveTo>
                    <a:pt x="678" y="1"/>
                  </a:moveTo>
                  <a:lnTo>
                    <a:pt x="678" y="1"/>
                  </a:lnTo>
                  <a:cubicBezTo>
                    <a:pt x="534" y="124"/>
                    <a:pt x="456" y="324"/>
                    <a:pt x="478" y="513"/>
                  </a:cubicBezTo>
                  <a:cubicBezTo>
                    <a:pt x="433" y="480"/>
                    <a:pt x="389" y="446"/>
                    <a:pt x="344" y="424"/>
                  </a:cubicBezTo>
                  <a:cubicBezTo>
                    <a:pt x="233" y="357"/>
                    <a:pt x="122" y="312"/>
                    <a:pt x="0" y="268"/>
                  </a:cubicBezTo>
                  <a:lnTo>
                    <a:pt x="0" y="268"/>
                  </a:lnTo>
                  <a:cubicBezTo>
                    <a:pt x="111" y="324"/>
                    <a:pt x="223" y="379"/>
                    <a:pt x="322" y="457"/>
                  </a:cubicBezTo>
                  <a:cubicBezTo>
                    <a:pt x="378" y="490"/>
                    <a:pt x="423" y="535"/>
                    <a:pt x="467" y="579"/>
                  </a:cubicBezTo>
                  <a:cubicBezTo>
                    <a:pt x="489" y="601"/>
                    <a:pt x="500" y="624"/>
                    <a:pt x="512" y="646"/>
                  </a:cubicBezTo>
                  <a:cubicBezTo>
                    <a:pt x="534" y="668"/>
                    <a:pt x="567" y="735"/>
                    <a:pt x="589" y="769"/>
                  </a:cubicBezTo>
                  <a:lnTo>
                    <a:pt x="589" y="713"/>
                  </a:lnTo>
                  <a:cubicBezTo>
                    <a:pt x="578" y="690"/>
                    <a:pt x="556" y="613"/>
                    <a:pt x="534" y="591"/>
                  </a:cubicBezTo>
                  <a:cubicBezTo>
                    <a:pt x="524" y="560"/>
                    <a:pt x="532" y="557"/>
                    <a:pt x="517" y="541"/>
                  </a:cubicBezTo>
                  <a:lnTo>
                    <a:pt x="517" y="541"/>
                  </a:lnTo>
                  <a:lnTo>
                    <a:pt x="534" y="546"/>
                  </a:lnTo>
                  <a:cubicBezTo>
                    <a:pt x="478" y="368"/>
                    <a:pt x="545" y="134"/>
                    <a:pt x="678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13"/>
            <p:cNvSpPr/>
            <p:nvPr/>
          </p:nvSpPr>
          <p:spPr>
            <a:xfrm>
              <a:off x="4377470" y="1793652"/>
              <a:ext cx="69496" cy="61297"/>
            </a:xfrm>
            <a:custGeom>
              <a:avLst/>
              <a:gdLst/>
              <a:ahLst/>
              <a:cxnLst/>
              <a:rect l="l" t="t" r="r" b="b"/>
              <a:pathLst>
                <a:path w="1992" h="1757" extrusionOk="0">
                  <a:moveTo>
                    <a:pt x="1341" y="1"/>
                  </a:moveTo>
                  <a:cubicBezTo>
                    <a:pt x="1118" y="1"/>
                    <a:pt x="866" y="106"/>
                    <a:pt x="668" y="234"/>
                  </a:cubicBezTo>
                  <a:cubicBezTo>
                    <a:pt x="335" y="445"/>
                    <a:pt x="101" y="745"/>
                    <a:pt x="56" y="890"/>
                  </a:cubicBezTo>
                  <a:cubicBezTo>
                    <a:pt x="23" y="1023"/>
                    <a:pt x="1" y="1068"/>
                    <a:pt x="1" y="1068"/>
                  </a:cubicBezTo>
                  <a:lnTo>
                    <a:pt x="101" y="1012"/>
                  </a:lnTo>
                  <a:cubicBezTo>
                    <a:pt x="101" y="1012"/>
                    <a:pt x="201" y="1290"/>
                    <a:pt x="312" y="1479"/>
                  </a:cubicBezTo>
                  <a:cubicBezTo>
                    <a:pt x="384" y="1595"/>
                    <a:pt x="540" y="1757"/>
                    <a:pt x="768" y="1757"/>
                  </a:cubicBezTo>
                  <a:cubicBezTo>
                    <a:pt x="892" y="1757"/>
                    <a:pt x="1037" y="1709"/>
                    <a:pt x="1202" y="1579"/>
                  </a:cubicBezTo>
                  <a:cubicBezTo>
                    <a:pt x="1669" y="1213"/>
                    <a:pt x="1991" y="578"/>
                    <a:pt x="1758" y="212"/>
                  </a:cubicBezTo>
                  <a:cubicBezTo>
                    <a:pt x="1658" y="60"/>
                    <a:pt x="1508" y="1"/>
                    <a:pt x="1341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13"/>
            <p:cNvSpPr/>
            <p:nvPr/>
          </p:nvSpPr>
          <p:spPr>
            <a:xfrm>
              <a:off x="4386401" y="1793652"/>
              <a:ext cx="55890" cy="23793"/>
            </a:xfrm>
            <a:custGeom>
              <a:avLst/>
              <a:gdLst/>
              <a:ahLst/>
              <a:cxnLst/>
              <a:rect l="l" t="t" r="r" b="b"/>
              <a:pathLst>
                <a:path w="1602" h="682" extrusionOk="0">
                  <a:moveTo>
                    <a:pt x="1085" y="1"/>
                  </a:moveTo>
                  <a:cubicBezTo>
                    <a:pt x="862" y="1"/>
                    <a:pt x="610" y="106"/>
                    <a:pt x="412" y="234"/>
                  </a:cubicBezTo>
                  <a:cubicBezTo>
                    <a:pt x="245" y="333"/>
                    <a:pt x="101" y="467"/>
                    <a:pt x="0" y="590"/>
                  </a:cubicBezTo>
                  <a:cubicBezTo>
                    <a:pt x="23" y="612"/>
                    <a:pt x="45" y="634"/>
                    <a:pt x="67" y="645"/>
                  </a:cubicBezTo>
                  <a:cubicBezTo>
                    <a:pt x="121" y="670"/>
                    <a:pt x="178" y="681"/>
                    <a:pt x="235" y="681"/>
                  </a:cubicBezTo>
                  <a:cubicBezTo>
                    <a:pt x="356" y="681"/>
                    <a:pt x="477" y="631"/>
                    <a:pt x="568" y="556"/>
                  </a:cubicBezTo>
                  <a:cubicBezTo>
                    <a:pt x="601" y="523"/>
                    <a:pt x="635" y="478"/>
                    <a:pt x="690" y="467"/>
                  </a:cubicBezTo>
                  <a:cubicBezTo>
                    <a:pt x="705" y="461"/>
                    <a:pt x="721" y="458"/>
                    <a:pt x="737" y="458"/>
                  </a:cubicBezTo>
                  <a:cubicBezTo>
                    <a:pt x="777" y="458"/>
                    <a:pt x="817" y="476"/>
                    <a:pt x="857" y="501"/>
                  </a:cubicBezTo>
                  <a:cubicBezTo>
                    <a:pt x="935" y="556"/>
                    <a:pt x="1001" y="634"/>
                    <a:pt x="1102" y="656"/>
                  </a:cubicBezTo>
                  <a:cubicBezTo>
                    <a:pt x="1151" y="674"/>
                    <a:pt x="1200" y="680"/>
                    <a:pt x="1249" y="680"/>
                  </a:cubicBezTo>
                  <a:cubicBezTo>
                    <a:pt x="1355" y="680"/>
                    <a:pt x="1462" y="649"/>
                    <a:pt x="1569" y="634"/>
                  </a:cubicBezTo>
                  <a:cubicBezTo>
                    <a:pt x="1602" y="478"/>
                    <a:pt x="1580" y="333"/>
                    <a:pt x="1502" y="212"/>
                  </a:cubicBezTo>
                  <a:cubicBezTo>
                    <a:pt x="1402" y="60"/>
                    <a:pt x="1252" y="1"/>
                    <a:pt x="1085" y="1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13"/>
            <p:cNvSpPr/>
            <p:nvPr/>
          </p:nvSpPr>
          <p:spPr>
            <a:xfrm>
              <a:off x="4386017" y="1825435"/>
              <a:ext cx="29131" cy="17269"/>
            </a:xfrm>
            <a:custGeom>
              <a:avLst/>
              <a:gdLst/>
              <a:ahLst/>
              <a:cxnLst/>
              <a:rect l="l" t="t" r="r" b="b"/>
              <a:pathLst>
                <a:path w="835" h="495" extrusionOk="0">
                  <a:moveTo>
                    <a:pt x="34" y="1"/>
                  </a:moveTo>
                  <a:lnTo>
                    <a:pt x="1" y="57"/>
                  </a:lnTo>
                  <a:cubicBezTo>
                    <a:pt x="145" y="124"/>
                    <a:pt x="290" y="201"/>
                    <a:pt x="412" y="302"/>
                  </a:cubicBezTo>
                  <a:cubicBezTo>
                    <a:pt x="468" y="357"/>
                    <a:pt x="534" y="413"/>
                    <a:pt x="601" y="446"/>
                  </a:cubicBezTo>
                  <a:cubicBezTo>
                    <a:pt x="660" y="480"/>
                    <a:pt x="720" y="494"/>
                    <a:pt x="779" y="494"/>
                  </a:cubicBezTo>
                  <a:cubicBezTo>
                    <a:pt x="797" y="494"/>
                    <a:pt x="816" y="493"/>
                    <a:pt x="834" y="490"/>
                  </a:cubicBezTo>
                  <a:lnTo>
                    <a:pt x="834" y="490"/>
                  </a:lnTo>
                  <a:cubicBezTo>
                    <a:pt x="821" y="492"/>
                    <a:pt x="807" y="493"/>
                    <a:pt x="793" y="493"/>
                  </a:cubicBezTo>
                  <a:cubicBezTo>
                    <a:pt x="730" y="493"/>
                    <a:pt x="667" y="472"/>
                    <a:pt x="612" y="435"/>
                  </a:cubicBezTo>
                  <a:cubicBezTo>
                    <a:pt x="545" y="391"/>
                    <a:pt x="478" y="334"/>
                    <a:pt x="423" y="279"/>
                  </a:cubicBezTo>
                  <a:cubicBezTo>
                    <a:pt x="312" y="179"/>
                    <a:pt x="167" y="79"/>
                    <a:pt x="34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13"/>
            <p:cNvSpPr/>
            <p:nvPr/>
          </p:nvSpPr>
          <p:spPr>
            <a:xfrm>
              <a:off x="4400008" y="1820237"/>
              <a:ext cx="25991" cy="12629"/>
            </a:xfrm>
            <a:custGeom>
              <a:avLst/>
              <a:gdLst/>
              <a:ahLst/>
              <a:cxnLst/>
              <a:rect l="l" t="t" r="r" b="b"/>
              <a:pathLst>
                <a:path w="745" h="362" extrusionOk="0">
                  <a:moveTo>
                    <a:pt x="1" y="49"/>
                  </a:moveTo>
                  <a:cubicBezTo>
                    <a:pt x="1" y="50"/>
                    <a:pt x="0" y="50"/>
                    <a:pt x="0" y="50"/>
                  </a:cubicBezTo>
                  <a:lnTo>
                    <a:pt x="1" y="49"/>
                  </a:lnTo>
                  <a:close/>
                  <a:moveTo>
                    <a:pt x="99" y="1"/>
                  </a:moveTo>
                  <a:cubicBezTo>
                    <a:pt x="86" y="1"/>
                    <a:pt x="72" y="2"/>
                    <a:pt x="55" y="6"/>
                  </a:cubicBezTo>
                  <a:lnTo>
                    <a:pt x="1" y="49"/>
                  </a:lnTo>
                  <a:lnTo>
                    <a:pt x="1" y="49"/>
                  </a:lnTo>
                  <a:cubicBezTo>
                    <a:pt x="4" y="48"/>
                    <a:pt x="9" y="47"/>
                    <a:pt x="16" y="47"/>
                  </a:cubicBezTo>
                  <a:cubicBezTo>
                    <a:pt x="48" y="47"/>
                    <a:pt x="118" y="63"/>
                    <a:pt x="144" y="72"/>
                  </a:cubicBezTo>
                  <a:cubicBezTo>
                    <a:pt x="166" y="83"/>
                    <a:pt x="200" y="95"/>
                    <a:pt x="222" y="105"/>
                  </a:cubicBezTo>
                  <a:cubicBezTo>
                    <a:pt x="289" y="139"/>
                    <a:pt x="344" y="161"/>
                    <a:pt x="400" y="194"/>
                  </a:cubicBezTo>
                  <a:cubicBezTo>
                    <a:pt x="456" y="228"/>
                    <a:pt x="500" y="261"/>
                    <a:pt x="556" y="295"/>
                  </a:cubicBezTo>
                  <a:cubicBezTo>
                    <a:pt x="611" y="328"/>
                    <a:pt x="678" y="350"/>
                    <a:pt x="745" y="362"/>
                  </a:cubicBezTo>
                  <a:cubicBezTo>
                    <a:pt x="678" y="350"/>
                    <a:pt x="623" y="317"/>
                    <a:pt x="567" y="283"/>
                  </a:cubicBezTo>
                  <a:cubicBezTo>
                    <a:pt x="522" y="239"/>
                    <a:pt x="467" y="206"/>
                    <a:pt x="411" y="161"/>
                  </a:cubicBezTo>
                  <a:cubicBezTo>
                    <a:pt x="367" y="128"/>
                    <a:pt x="311" y="95"/>
                    <a:pt x="255" y="61"/>
                  </a:cubicBezTo>
                  <a:cubicBezTo>
                    <a:pt x="222" y="39"/>
                    <a:pt x="200" y="28"/>
                    <a:pt x="166" y="16"/>
                  </a:cubicBezTo>
                  <a:cubicBezTo>
                    <a:pt x="151" y="9"/>
                    <a:pt x="130" y="1"/>
                    <a:pt x="99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13"/>
            <p:cNvSpPr/>
            <p:nvPr/>
          </p:nvSpPr>
          <p:spPr>
            <a:xfrm>
              <a:off x="4415114" y="1815352"/>
              <a:ext cx="22154" cy="3907"/>
            </a:xfrm>
            <a:custGeom>
              <a:avLst/>
              <a:gdLst/>
              <a:ahLst/>
              <a:cxnLst/>
              <a:rect l="l" t="t" r="r" b="b"/>
              <a:pathLst>
                <a:path w="635" h="112" extrusionOk="0">
                  <a:moveTo>
                    <a:pt x="635" y="1"/>
                  </a:moveTo>
                  <a:lnTo>
                    <a:pt x="635" y="1"/>
                  </a:lnTo>
                  <a:cubicBezTo>
                    <a:pt x="572" y="63"/>
                    <a:pt x="483" y="82"/>
                    <a:pt x="398" y="82"/>
                  </a:cubicBezTo>
                  <a:cubicBezTo>
                    <a:pt x="376" y="82"/>
                    <a:pt x="355" y="81"/>
                    <a:pt x="334" y="79"/>
                  </a:cubicBezTo>
                  <a:cubicBezTo>
                    <a:pt x="279" y="79"/>
                    <a:pt x="223" y="67"/>
                    <a:pt x="168" y="57"/>
                  </a:cubicBezTo>
                  <a:cubicBezTo>
                    <a:pt x="123" y="57"/>
                    <a:pt x="67" y="34"/>
                    <a:pt x="34" y="12"/>
                  </a:cubicBezTo>
                  <a:lnTo>
                    <a:pt x="0" y="57"/>
                  </a:lnTo>
                  <a:cubicBezTo>
                    <a:pt x="56" y="90"/>
                    <a:pt x="112" y="90"/>
                    <a:pt x="168" y="101"/>
                  </a:cubicBezTo>
                  <a:cubicBezTo>
                    <a:pt x="223" y="101"/>
                    <a:pt x="279" y="112"/>
                    <a:pt x="334" y="112"/>
                  </a:cubicBezTo>
                  <a:cubicBezTo>
                    <a:pt x="445" y="112"/>
                    <a:pt x="556" y="79"/>
                    <a:pt x="635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13"/>
            <p:cNvSpPr/>
            <p:nvPr/>
          </p:nvSpPr>
          <p:spPr>
            <a:xfrm>
              <a:off x="4388739" y="1806456"/>
              <a:ext cx="14374" cy="19014"/>
            </a:xfrm>
            <a:custGeom>
              <a:avLst/>
              <a:gdLst/>
              <a:ahLst/>
              <a:cxnLst/>
              <a:rect l="l" t="t" r="r" b="b"/>
              <a:pathLst>
                <a:path w="412" h="545" extrusionOk="0">
                  <a:moveTo>
                    <a:pt x="412" y="0"/>
                  </a:moveTo>
                  <a:cubicBezTo>
                    <a:pt x="311" y="55"/>
                    <a:pt x="234" y="144"/>
                    <a:pt x="167" y="233"/>
                  </a:cubicBezTo>
                  <a:cubicBezTo>
                    <a:pt x="133" y="278"/>
                    <a:pt x="101" y="334"/>
                    <a:pt x="78" y="389"/>
                  </a:cubicBezTo>
                  <a:cubicBezTo>
                    <a:pt x="56" y="434"/>
                    <a:pt x="34" y="490"/>
                    <a:pt x="0" y="523"/>
                  </a:cubicBezTo>
                  <a:lnTo>
                    <a:pt x="34" y="545"/>
                  </a:lnTo>
                  <a:cubicBezTo>
                    <a:pt x="78" y="500"/>
                    <a:pt x="101" y="456"/>
                    <a:pt x="123" y="401"/>
                  </a:cubicBezTo>
                  <a:cubicBezTo>
                    <a:pt x="133" y="345"/>
                    <a:pt x="156" y="300"/>
                    <a:pt x="190" y="245"/>
                  </a:cubicBezTo>
                  <a:cubicBezTo>
                    <a:pt x="245" y="156"/>
                    <a:pt x="323" y="67"/>
                    <a:pt x="412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13"/>
            <p:cNvSpPr/>
            <p:nvPr/>
          </p:nvSpPr>
          <p:spPr>
            <a:xfrm>
              <a:off x="4407334" y="1799478"/>
              <a:ext cx="13257" cy="19781"/>
            </a:xfrm>
            <a:custGeom>
              <a:avLst/>
              <a:gdLst/>
              <a:ahLst/>
              <a:cxnLst/>
              <a:rect l="l" t="t" r="r" b="b"/>
              <a:pathLst>
                <a:path w="380" h="567" extrusionOk="0">
                  <a:moveTo>
                    <a:pt x="379" y="0"/>
                  </a:moveTo>
                  <a:cubicBezTo>
                    <a:pt x="290" y="67"/>
                    <a:pt x="190" y="144"/>
                    <a:pt x="134" y="245"/>
                  </a:cubicBezTo>
                  <a:cubicBezTo>
                    <a:pt x="101" y="300"/>
                    <a:pt x="90" y="367"/>
                    <a:pt x="79" y="411"/>
                  </a:cubicBezTo>
                  <a:cubicBezTo>
                    <a:pt x="57" y="467"/>
                    <a:pt x="35" y="522"/>
                    <a:pt x="1" y="556"/>
                  </a:cubicBezTo>
                  <a:lnTo>
                    <a:pt x="57" y="567"/>
                  </a:lnTo>
                  <a:cubicBezTo>
                    <a:pt x="112" y="512"/>
                    <a:pt x="101" y="489"/>
                    <a:pt x="112" y="423"/>
                  </a:cubicBezTo>
                  <a:cubicBezTo>
                    <a:pt x="124" y="367"/>
                    <a:pt x="134" y="311"/>
                    <a:pt x="157" y="255"/>
                  </a:cubicBezTo>
                  <a:cubicBezTo>
                    <a:pt x="201" y="156"/>
                    <a:pt x="290" y="77"/>
                    <a:pt x="379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13"/>
            <p:cNvSpPr/>
            <p:nvPr/>
          </p:nvSpPr>
          <p:spPr>
            <a:xfrm>
              <a:off x="4412777" y="1810328"/>
              <a:ext cx="6245" cy="7012"/>
            </a:xfrm>
            <a:custGeom>
              <a:avLst/>
              <a:gdLst/>
              <a:ahLst/>
              <a:cxnLst/>
              <a:rect l="l" t="t" r="r" b="b"/>
              <a:pathLst>
                <a:path w="179" h="201" extrusionOk="0">
                  <a:moveTo>
                    <a:pt x="179" y="0"/>
                  </a:moveTo>
                  <a:lnTo>
                    <a:pt x="179" y="0"/>
                  </a:lnTo>
                  <a:cubicBezTo>
                    <a:pt x="146" y="23"/>
                    <a:pt x="112" y="56"/>
                    <a:pt x="79" y="78"/>
                  </a:cubicBezTo>
                  <a:cubicBezTo>
                    <a:pt x="45" y="112"/>
                    <a:pt x="12" y="145"/>
                    <a:pt x="1" y="189"/>
                  </a:cubicBezTo>
                  <a:lnTo>
                    <a:pt x="57" y="201"/>
                  </a:lnTo>
                  <a:cubicBezTo>
                    <a:pt x="57" y="134"/>
                    <a:pt x="123" y="67"/>
                    <a:pt x="179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13"/>
            <p:cNvSpPr/>
            <p:nvPr/>
          </p:nvSpPr>
          <p:spPr>
            <a:xfrm>
              <a:off x="4311879" y="1736958"/>
              <a:ext cx="62518" cy="71275"/>
            </a:xfrm>
            <a:custGeom>
              <a:avLst/>
              <a:gdLst/>
              <a:ahLst/>
              <a:cxnLst/>
              <a:rect l="l" t="t" r="r" b="b"/>
              <a:pathLst>
                <a:path w="1792" h="2043" extrusionOk="0">
                  <a:moveTo>
                    <a:pt x="733" y="1"/>
                  </a:moveTo>
                  <a:cubicBezTo>
                    <a:pt x="699" y="1"/>
                    <a:pt x="670" y="5"/>
                    <a:pt x="646" y="13"/>
                  </a:cubicBezTo>
                  <a:cubicBezTo>
                    <a:pt x="457" y="79"/>
                    <a:pt x="257" y="302"/>
                    <a:pt x="190" y="569"/>
                  </a:cubicBezTo>
                  <a:cubicBezTo>
                    <a:pt x="112" y="824"/>
                    <a:pt x="1" y="1447"/>
                    <a:pt x="346" y="1814"/>
                  </a:cubicBezTo>
                  <a:cubicBezTo>
                    <a:pt x="524" y="1998"/>
                    <a:pt x="689" y="2042"/>
                    <a:pt x="809" y="2042"/>
                  </a:cubicBezTo>
                  <a:cubicBezTo>
                    <a:pt x="921" y="2042"/>
                    <a:pt x="991" y="2003"/>
                    <a:pt x="991" y="2003"/>
                  </a:cubicBezTo>
                  <a:cubicBezTo>
                    <a:pt x="991" y="2003"/>
                    <a:pt x="1313" y="1926"/>
                    <a:pt x="1481" y="1725"/>
                  </a:cubicBezTo>
                  <a:cubicBezTo>
                    <a:pt x="1658" y="1525"/>
                    <a:pt x="1792" y="935"/>
                    <a:pt x="1625" y="557"/>
                  </a:cubicBezTo>
                  <a:cubicBezTo>
                    <a:pt x="1478" y="214"/>
                    <a:pt x="985" y="1"/>
                    <a:pt x="733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13"/>
            <p:cNvSpPr/>
            <p:nvPr/>
          </p:nvSpPr>
          <p:spPr>
            <a:xfrm>
              <a:off x="4311879" y="1736923"/>
              <a:ext cx="38481" cy="68379"/>
            </a:xfrm>
            <a:custGeom>
              <a:avLst/>
              <a:gdLst/>
              <a:ahLst/>
              <a:cxnLst/>
              <a:rect l="l" t="t" r="r" b="b"/>
              <a:pathLst>
                <a:path w="1103" h="1960" extrusionOk="0">
                  <a:moveTo>
                    <a:pt x="733" y="0"/>
                  </a:moveTo>
                  <a:cubicBezTo>
                    <a:pt x="699" y="0"/>
                    <a:pt x="669" y="5"/>
                    <a:pt x="646" y="14"/>
                  </a:cubicBezTo>
                  <a:cubicBezTo>
                    <a:pt x="457" y="80"/>
                    <a:pt x="257" y="303"/>
                    <a:pt x="190" y="570"/>
                  </a:cubicBezTo>
                  <a:cubicBezTo>
                    <a:pt x="112" y="825"/>
                    <a:pt x="1" y="1448"/>
                    <a:pt x="346" y="1815"/>
                  </a:cubicBezTo>
                  <a:cubicBezTo>
                    <a:pt x="413" y="1882"/>
                    <a:pt x="468" y="1927"/>
                    <a:pt x="535" y="1959"/>
                  </a:cubicBezTo>
                  <a:cubicBezTo>
                    <a:pt x="569" y="1826"/>
                    <a:pt x="569" y="1682"/>
                    <a:pt x="557" y="1537"/>
                  </a:cubicBezTo>
                  <a:cubicBezTo>
                    <a:pt x="546" y="1448"/>
                    <a:pt x="535" y="1370"/>
                    <a:pt x="524" y="1292"/>
                  </a:cubicBezTo>
                  <a:cubicBezTo>
                    <a:pt x="512" y="1215"/>
                    <a:pt x="490" y="1148"/>
                    <a:pt x="502" y="1070"/>
                  </a:cubicBezTo>
                  <a:cubicBezTo>
                    <a:pt x="512" y="992"/>
                    <a:pt x="579" y="948"/>
                    <a:pt x="635" y="892"/>
                  </a:cubicBezTo>
                  <a:cubicBezTo>
                    <a:pt x="690" y="847"/>
                    <a:pt x="746" y="803"/>
                    <a:pt x="791" y="748"/>
                  </a:cubicBezTo>
                  <a:cubicBezTo>
                    <a:pt x="891" y="647"/>
                    <a:pt x="957" y="514"/>
                    <a:pt x="1013" y="392"/>
                  </a:cubicBezTo>
                  <a:cubicBezTo>
                    <a:pt x="1058" y="291"/>
                    <a:pt x="1080" y="191"/>
                    <a:pt x="1102" y="91"/>
                  </a:cubicBezTo>
                  <a:cubicBezTo>
                    <a:pt x="963" y="34"/>
                    <a:pt x="829" y="0"/>
                    <a:pt x="733" y="0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13"/>
            <p:cNvSpPr/>
            <p:nvPr/>
          </p:nvSpPr>
          <p:spPr>
            <a:xfrm>
              <a:off x="4323148" y="1780848"/>
              <a:ext cx="24107" cy="18246"/>
            </a:xfrm>
            <a:custGeom>
              <a:avLst/>
              <a:gdLst/>
              <a:ahLst/>
              <a:cxnLst/>
              <a:rect l="l" t="t" r="r" b="b"/>
              <a:pathLst>
                <a:path w="691" h="523" extrusionOk="0">
                  <a:moveTo>
                    <a:pt x="1" y="0"/>
                  </a:moveTo>
                  <a:lnTo>
                    <a:pt x="1" y="0"/>
                  </a:lnTo>
                  <a:cubicBezTo>
                    <a:pt x="123" y="55"/>
                    <a:pt x="234" y="122"/>
                    <a:pt x="357" y="200"/>
                  </a:cubicBezTo>
                  <a:cubicBezTo>
                    <a:pt x="412" y="233"/>
                    <a:pt x="468" y="278"/>
                    <a:pt x="512" y="312"/>
                  </a:cubicBezTo>
                  <a:cubicBezTo>
                    <a:pt x="568" y="356"/>
                    <a:pt x="646" y="467"/>
                    <a:pt x="657" y="523"/>
                  </a:cubicBezTo>
                  <a:lnTo>
                    <a:pt x="690" y="456"/>
                  </a:lnTo>
                  <a:cubicBezTo>
                    <a:pt x="679" y="378"/>
                    <a:pt x="601" y="322"/>
                    <a:pt x="545" y="278"/>
                  </a:cubicBezTo>
                  <a:cubicBezTo>
                    <a:pt x="479" y="245"/>
                    <a:pt x="423" y="211"/>
                    <a:pt x="367" y="178"/>
                  </a:cubicBezTo>
                  <a:cubicBezTo>
                    <a:pt x="246" y="100"/>
                    <a:pt x="123" y="45"/>
                    <a:pt x="1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13"/>
            <p:cNvSpPr/>
            <p:nvPr/>
          </p:nvSpPr>
          <p:spPr>
            <a:xfrm>
              <a:off x="4345651" y="1767241"/>
              <a:ext cx="16711" cy="25642"/>
            </a:xfrm>
            <a:custGeom>
              <a:avLst/>
              <a:gdLst/>
              <a:ahLst/>
              <a:cxnLst/>
              <a:rect l="l" t="t" r="r" b="b"/>
              <a:pathLst>
                <a:path w="479" h="735" extrusionOk="0">
                  <a:moveTo>
                    <a:pt x="479" y="0"/>
                  </a:moveTo>
                  <a:lnTo>
                    <a:pt x="479" y="0"/>
                  </a:lnTo>
                  <a:cubicBezTo>
                    <a:pt x="256" y="178"/>
                    <a:pt x="101" y="368"/>
                    <a:pt x="1" y="635"/>
                  </a:cubicBezTo>
                  <a:lnTo>
                    <a:pt x="45" y="735"/>
                  </a:lnTo>
                  <a:cubicBezTo>
                    <a:pt x="112" y="468"/>
                    <a:pt x="268" y="190"/>
                    <a:pt x="479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13"/>
            <p:cNvSpPr/>
            <p:nvPr/>
          </p:nvSpPr>
          <p:spPr>
            <a:xfrm>
              <a:off x="4346454" y="1780080"/>
              <a:ext cx="15909" cy="23654"/>
            </a:xfrm>
            <a:custGeom>
              <a:avLst/>
              <a:gdLst/>
              <a:ahLst/>
              <a:cxnLst/>
              <a:rect l="l" t="t" r="r" b="b"/>
              <a:pathLst>
                <a:path w="456" h="678" extrusionOk="0">
                  <a:moveTo>
                    <a:pt x="456" y="0"/>
                  </a:moveTo>
                  <a:cubicBezTo>
                    <a:pt x="400" y="134"/>
                    <a:pt x="334" y="255"/>
                    <a:pt x="267" y="378"/>
                  </a:cubicBezTo>
                  <a:cubicBezTo>
                    <a:pt x="233" y="433"/>
                    <a:pt x="200" y="500"/>
                    <a:pt x="167" y="556"/>
                  </a:cubicBezTo>
                  <a:cubicBezTo>
                    <a:pt x="122" y="611"/>
                    <a:pt x="67" y="623"/>
                    <a:pt x="0" y="633"/>
                  </a:cubicBezTo>
                  <a:lnTo>
                    <a:pt x="0" y="678"/>
                  </a:lnTo>
                  <a:cubicBezTo>
                    <a:pt x="33" y="678"/>
                    <a:pt x="78" y="667"/>
                    <a:pt x="111" y="656"/>
                  </a:cubicBezTo>
                  <a:cubicBezTo>
                    <a:pt x="144" y="645"/>
                    <a:pt x="178" y="611"/>
                    <a:pt x="200" y="578"/>
                  </a:cubicBezTo>
                  <a:cubicBezTo>
                    <a:pt x="233" y="512"/>
                    <a:pt x="267" y="456"/>
                    <a:pt x="289" y="389"/>
                  </a:cubicBezTo>
                  <a:cubicBezTo>
                    <a:pt x="356" y="267"/>
                    <a:pt x="401" y="134"/>
                    <a:pt x="456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13"/>
            <p:cNvSpPr/>
            <p:nvPr/>
          </p:nvSpPr>
          <p:spPr>
            <a:xfrm>
              <a:off x="4384482" y="1681207"/>
              <a:ext cx="74903" cy="82997"/>
            </a:xfrm>
            <a:custGeom>
              <a:avLst/>
              <a:gdLst/>
              <a:ahLst/>
              <a:cxnLst/>
              <a:rect l="l" t="t" r="r" b="b"/>
              <a:pathLst>
                <a:path w="2147" h="2379" extrusionOk="0">
                  <a:moveTo>
                    <a:pt x="1363" y="0"/>
                  </a:moveTo>
                  <a:cubicBezTo>
                    <a:pt x="1336" y="0"/>
                    <a:pt x="1308" y="3"/>
                    <a:pt x="1279" y="9"/>
                  </a:cubicBezTo>
                  <a:cubicBezTo>
                    <a:pt x="801" y="120"/>
                    <a:pt x="322" y="665"/>
                    <a:pt x="167" y="1321"/>
                  </a:cubicBezTo>
                  <a:cubicBezTo>
                    <a:pt x="0" y="1977"/>
                    <a:pt x="245" y="2345"/>
                    <a:pt x="245" y="2345"/>
                  </a:cubicBezTo>
                  <a:cubicBezTo>
                    <a:pt x="245" y="2345"/>
                    <a:pt x="322" y="2367"/>
                    <a:pt x="611" y="2378"/>
                  </a:cubicBezTo>
                  <a:cubicBezTo>
                    <a:pt x="620" y="2378"/>
                    <a:pt x="629" y="2378"/>
                    <a:pt x="639" y="2378"/>
                  </a:cubicBezTo>
                  <a:cubicBezTo>
                    <a:pt x="938" y="2378"/>
                    <a:pt x="1522" y="2202"/>
                    <a:pt x="1824" y="1922"/>
                  </a:cubicBezTo>
                  <a:cubicBezTo>
                    <a:pt x="2146" y="1643"/>
                    <a:pt x="2080" y="1065"/>
                    <a:pt x="2035" y="876"/>
                  </a:cubicBezTo>
                  <a:cubicBezTo>
                    <a:pt x="2004" y="698"/>
                    <a:pt x="1786" y="0"/>
                    <a:pt x="1363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13"/>
            <p:cNvSpPr/>
            <p:nvPr/>
          </p:nvSpPr>
          <p:spPr>
            <a:xfrm>
              <a:off x="4388355" y="1681172"/>
              <a:ext cx="62902" cy="61681"/>
            </a:xfrm>
            <a:custGeom>
              <a:avLst/>
              <a:gdLst/>
              <a:ahLst/>
              <a:cxnLst/>
              <a:rect l="l" t="t" r="r" b="b"/>
              <a:pathLst>
                <a:path w="1803" h="1768" extrusionOk="0">
                  <a:moveTo>
                    <a:pt x="1257" y="0"/>
                  </a:moveTo>
                  <a:cubicBezTo>
                    <a:pt x="1228" y="0"/>
                    <a:pt x="1198" y="3"/>
                    <a:pt x="1168" y="10"/>
                  </a:cubicBezTo>
                  <a:cubicBezTo>
                    <a:pt x="690" y="121"/>
                    <a:pt x="211" y="666"/>
                    <a:pt x="56" y="1322"/>
                  </a:cubicBezTo>
                  <a:cubicBezTo>
                    <a:pt x="11" y="1489"/>
                    <a:pt x="0" y="1634"/>
                    <a:pt x="0" y="1767"/>
                  </a:cubicBezTo>
                  <a:cubicBezTo>
                    <a:pt x="11" y="1767"/>
                    <a:pt x="23" y="1756"/>
                    <a:pt x="45" y="1756"/>
                  </a:cubicBezTo>
                  <a:cubicBezTo>
                    <a:pt x="167" y="1701"/>
                    <a:pt x="278" y="1589"/>
                    <a:pt x="367" y="1489"/>
                  </a:cubicBezTo>
                  <a:cubicBezTo>
                    <a:pt x="567" y="1278"/>
                    <a:pt x="745" y="1033"/>
                    <a:pt x="990" y="888"/>
                  </a:cubicBezTo>
                  <a:cubicBezTo>
                    <a:pt x="1135" y="811"/>
                    <a:pt x="1279" y="788"/>
                    <a:pt x="1424" y="744"/>
                  </a:cubicBezTo>
                  <a:cubicBezTo>
                    <a:pt x="1568" y="710"/>
                    <a:pt x="1679" y="643"/>
                    <a:pt x="1780" y="532"/>
                  </a:cubicBezTo>
                  <a:cubicBezTo>
                    <a:pt x="1791" y="522"/>
                    <a:pt x="1802" y="522"/>
                    <a:pt x="1802" y="510"/>
                  </a:cubicBezTo>
                  <a:cubicBezTo>
                    <a:pt x="1691" y="260"/>
                    <a:pt x="1518" y="0"/>
                    <a:pt x="1257" y="0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13"/>
            <p:cNvSpPr/>
            <p:nvPr/>
          </p:nvSpPr>
          <p:spPr>
            <a:xfrm>
              <a:off x="4392995" y="1718747"/>
              <a:ext cx="7396" cy="34957"/>
            </a:xfrm>
            <a:custGeom>
              <a:avLst/>
              <a:gdLst/>
              <a:ahLst/>
              <a:cxnLst/>
              <a:rect l="l" t="t" r="r" b="b"/>
              <a:pathLst>
                <a:path w="212" h="1002" extrusionOk="0">
                  <a:moveTo>
                    <a:pt x="212" y="1"/>
                  </a:moveTo>
                  <a:cubicBezTo>
                    <a:pt x="34" y="290"/>
                    <a:pt x="1" y="679"/>
                    <a:pt x="145" y="1002"/>
                  </a:cubicBezTo>
                  <a:lnTo>
                    <a:pt x="201" y="979"/>
                  </a:lnTo>
                  <a:cubicBezTo>
                    <a:pt x="45" y="679"/>
                    <a:pt x="45" y="301"/>
                    <a:pt x="212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13"/>
            <p:cNvSpPr/>
            <p:nvPr/>
          </p:nvSpPr>
          <p:spPr>
            <a:xfrm>
              <a:off x="4406985" y="1701686"/>
              <a:ext cx="3140" cy="36876"/>
            </a:xfrm>
            <a:custGeom>
              <a:avLst/>
              <a:gdLst/>
              <a:ahLst/>
              <a:cxnLst/>
              <a:rect l="l" t="t" r="r" b="b"/>
              <a:pathLst>
                <a:path w="90" h="1057" extrusionOk="0">
                  <a:moveTo>
                    <a:pt x="89" y="0"/>
                  </a:moveTo>
                  <a:lnTo>
                    <a:pt x="89" y="0"/>
                  </a:lnTo>
                  <a:cubicBezTo>
                    <a:pt x="11" y="55"/>
                    <a:pt x="0" y="167"/>
                    <a:pt x="11" y="256"/>
                  </a:cubicBezTo>
                  <a:cubicBezTo>
                    <a:pt x="22" y="345"/>
                    <a:pt x="33" y="434"/>
                    <a:pt x="33" y="523"/>
                  </a:cubicBezTo>
                  <a:cubicBezTo>
                    <a:pt x="45" y="701"/>
                    <a:pt x="45" y="878"/>
                    <a:pt x="11" y="1056"/>
                  </a:cubicBezTo>
                  <a:lnTo>
                    <a:pt x="67" y="990"/>
                  </a:lnTo>
                  <a:cubicBezTo>
                    <a:pt x="89" y="812"/>
                    <a:pt x="89" y="701"/>
                    <a:pt x="67" y="523"/>
                  </a:cubicBezTo>
                  <a:cubicBezTo>
                    <a:pt x="55" y="434"/>
                    <a:pt x="45" y="345"/>
                    <a:pt x="22" y="256"/>
                  </a:cubicBezTo>
                  <a:cubicBezTo>
                    <a:pt x="11" y="167"/>
                    <a:pt x="22" y="67"/>
                    <a:pt x="89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13"/>
            <p:cNvSpPr/>
            <p:nvPr/>
          </p:nvSpPr>
          <p:spPr>
            <a:xfrm>
              <a:off x="4418987" y="1689650"/>
              <a:ext cx="4326" cy="28364"/>
            </a:xfrm>
            <a:custGeom>
              <a:avLst/>
              <a:gdLst/>
              <a:ahLst/>
              <a:cxnLst/>
              <a:rect l="l" t="t" r="r" b="b"/>
              <a:pathLst>
                <a:path w="124" h="813" extrusionOk="0">
                  <a:moveTo>
                    <a:pt x="67" y="0"/>
                  </a:moveTo>
                  <a:cubicBezTo>
                    <a:pt x="34" y="56"/>
                    <a:pt x="12" y="134"/>
                    <a:pt x="12" y="200"/>
                  </a:cubicBezTo>
                  <a:cubicBezTo>
                    <a:pt x="1" y="267"/>
                    <a:pt x="12" y="345"/>
                    <a:pt x="23" y="412"/>
                  </a:cubicBezTo>
                  <a:cubicBezTo>
                    <a:pt x="34" y="545"/>
                    <a:pt x="67" y="690"/>
                    <a:pt x="45" y="812"/>
                  </a:cubicBezTo>
                  <a:lnTo>
                    <a:pt x="101" y="790"/>
                  </a:lnTo>
                  <a:cubicBezTo>
                    <a:pt x="123" y="645"/>
                    <a:pt x="67" y="534"/>
                    <a:pt x="45" y="400"/>
                  </a:cubicBezTo>
                  <a:cubicBezTo>
                    <a:pt x="34" y="334"/>
                    <a:pt x="23" y="267"/>
                    <a:pt x="23" y="200"/>
                  </a:cubicBezTo>
                  <a:cubicBezTo>
                    <a:pt x="23" y="134"/>
                    <a:pt x="34" y="67"/>
                    <a:pt x="67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13"/>
            <p:cNvSpPr/>
            <p:nvPr/>
          </p:nvSpPr>
          <p:spPr>
            <a:xfrm>
              <a:off x="4416649" y="1704024"/>
              <a:ext cx="29933" cy="20584"/>
            </a:xfrm>
            <a:custGeom>
              <a:avLst/>
              <a:gdLst/>
              <a:ahLst/>
              <a:cxnLst/>
              <a:rect l="l" t="t" r="r" b="b"/>
              <a:pathLst>
                <a:path w="858" h="590" extrusionOk="0">
                  <a:moveTo>
                    <a:pt x="858" y="0"/>
                  </a:moveTo>
                  <a:lnTo>
                    <a:pt x="858" y="0"/>
                  </a:lnTo>
                  <a:cubicBezTo>
                    <a:pt x="702" y="55"/>
                    <a:pt x="568" y="133"/>
                    <a:pt x="446" y="245"/>
                  </a:cubicBezTo>
                  <a:cubicBezTo>
                    <a:pt x="379" y="289"/>
                    <a:pt x="324" y="356"/>
                    <a:pt x="268" y="400"/>
                  </a:cubicBezTo>
                  <a:cubicBezTo>
                    <a:pt x="201" y="456"/>
                    <a:pt x="146" y="489"/>
                    <a:pt x="79" y="489"/>
                  </a:cubicBezTo>
                  <a:lnTo>
                    <a:pt x="1" y="589"/>
                  </a:lnTo>
                  <a:cubicBezTo>
                    <a:pt x="101" y="578"/>
                    <a:pt x="246" y="500"/>
                    <a:pt x="302" y="445"/>
                  </a:cubicBezTo>
                  <a:cubicBezTo>
                    <a:pt x="357" y="389"/>
                    <a:pt x="413" y="322"/>
                    <a:pt x="468" y="267"/>
                  </a:cubicBezTo>
                  <a:cubicBezTo>
                    <a:pt x="579" y="156"/>
                    <a:pt x="713" y="67"/>
                    <a:pt x="858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13"/>
            <p:cNvSpPr/>
            <p:nvPr/>
          </p:nvSpPr>
          <p:spPr>
            <a:xfrm>
              <a:off x="4402694" y="1721468"/>
              <a:ext cx="42353" cy="25921"/>
            </a:xfrm>
            <a:custGeom>
              <a:avLst/>
              <a:gdLst/>
              <a:ahLst/>
              <a:cxnLst/>
              <a:rect l="l" t="t" r="r" b="b"/>
              <a:pathLst>
                <a:path w="1214" h="743" extrusionOk="0">
                  <a:moveTo>
                    <a:pt x="1213" y="0"/>
                  </a:moveTo>
                  <a:lnTo>
                    <a:pt x="623" y="412"/>
                  </a:lnTo>
                  <a:lnTo>
                    <a:pt x="323" y="612"/>
                  </a:lnTo>
                  <a:cubicBezTo>
                    <a:pt x="267" y="645"/>
                    <a:pt x="212" y="667"/>
                    <a:pt x="168" y="667"/>
                  </a:cubicBezTo>
                  <a:cubicBezTo>
                    <a:pt x="156" y="671"/>
                    <a:pt x="146" y="673"/>
                    <a:pt x="137" y="673"/>
                  </a:cubicBezTo>
                  <a:cubicBezTo>
                    <a:pt x="119" y="673"/>
                    <a:pt x="104" y="667"/>
                    <a:pt x="89" y="667"/>
                  </a:cubicBezTo>
                  <a:cubicBezTo>
                    <a:pt x="79" y="657"/>
                    <a:pt x="67" y="657"/>
                    <a:pt x="45" y="645"/>
                  </a:cubicBezTo>
                  <a:lnTo>
                    <a:pt x="12" y="645"/>
                  </a:lnTo>
                  <a:cubicBezTo>
                    <a:pt x="9" y="642"/>
                    <a:pt x="7" y="641"/>
                    <a:pt x="7" y="641"/>
                  </a:cubicBezTo>
                  <a:lnTo>
                    <a:pt x="7" y="641"/>
                  </a:lnTo>
                  <a:cubicBezTo>
                    <a:pt x="5" y="641"/>
                    <a:pt x="9" y="651"/>
                    <a:pt x="0" y="667"/>
                  </a:cubicBezTo>
                  <a:lnTo>
                    <a:pt x="12" y="712"/>
                  </a:lnTo>
                  <a:cubicBezTo>
                    <a:pt x="12" y="712"/>
                    <a:pt x="56" y="734"/>
                    <a:pt x="67" y="734"/>
                  </a:cubicBezTo>
                  <a:cubicBezTo>
                    <a:pt x="84" y="740"/>
                    <a:pt x="101" y="743"/>
                    <a:pt x="117" y="743"/>
                  </a:cubicBezTo>
                  <a:cubicBezTo>
                    <a:pt x="134" y="743"/>
                    <a:pt x="151" y="740"/>
                    <a:pt x="168" y="734"/>
                  </a:cubicBezTo>
                  <a:cubicBezTo>
                    <a:pt x="245" y="734"/>
                    <a:pt x="301" y="701"/>
                    <a:pt x="346" y="667"/>
                  </a:cubicBezTo>
                  <a:cubicBezTo>
                    <a:pt x="445" y="590"/>
                    <a:pt x="546" y="512"/>
                    <a:pt x="646" y="445"/>
                  </a:cubicBezTo>
                  <a:lnTo>
                    <a:pt x="1213" y="0"/>
                  </a:ln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13"/>
            <p:cNvSpPr/>
            <p:nvPr/>
          </p:nvSpPr>
          <p:spPr>
            <a:xfrm>
              <a:off x="4395333" y="1742820"/>
              <a:ext cx="39214" cy="17095"/>
            </a:xfrm>
            <a:custGeom>
              <a:avLst/>
              <a:gdLst/>
              <a:ahLst/>
              <a:cxnLst/>
              <a:rect l="l" t="t" r="r" b="b"/>
              <a:pathLst>
                <a:path w="1124" h="490" extrusionOk="0">
                  <a:moveTo>
                    <a:pt x="1123" y="0"/>
                  </a:moveTo>
                  <a:lnTo>
                    <a:pt x="1123" y="0"/>
                  </a:lnTo>
                  <a:cubicBezTo>
                    <a:pt x="968" y="144"/>
                    <a:pt x="790" y="245"/>
                    <a:pt x="601" y="322"/>
                  </a:cubicBezTo>
                  <a:cubicBezTo>
                    <a:pt x="501" y="367"/>
                    <a:pt x="401" y="401"/>
                    <a:pt x="300" y="434"/>
                  </a:cubicBezTo>
                  <a:cubicBezTo>
                    <a:pt x="266" y="442"/>
                    <a:pt x="230" y="446"/>
                    <a:pt x="193" y="446"/>
                  </a:cubicBezTo>
                  <a:cubicBezTo>
                    <a:pt x="134" y="446"/>
                    <a:pt x="73" y="437"/>
                    <a:pt x="11" y="423"/>
                  </a:cubicBezTo>
                  <a:lnTo>
                    <a:pt x="1" y="467"/>
                  </a:lnTo>
                  <a:cubicBezTo>
                    <a:pt x="45" y="478"/>
                    <a:pt x="100" y="490"/>
                    <a:pt x="156" y="490"/>
                  </a:cubicBezTo>
                  <a:cubicBezTo>
                    <a:pt x="211" y="490"/>
                    <a:pt x="267" y="478"/>
                    <a:pt x="312" y="467"/>
                  </a:cubicBezTo>
                  <a:cubicBezTo>
                    <a:pt x="423" y="434"/>
                    <a:pt x="512" y="389"/>
                    <a:pt x="612" y="345"/>
                  </a:cubicBezTo>
                  <a:cubicBezTo>
                    <a:pt x="790" y="256"/>
                    <a:pt x="979" y="144"/>
                    <a:pt x="1123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13"/>
            <p:cNvSpPr/>
            <p:nvPr/>
          </p:nvSpPr>
          <p:spPr>
            <a:xfrm>
              <a:off x="4289028" y="1929786"/>
              <a:ext cx="83416" cy="59065"/>
            </a:xfrm>
            <a:custGeom>
              <a:avLst/>
              <a:gdLst/>
              <a:ahLst/>
              <a:cxnLst/>
              <a:rect l="l" t="t" r="r" b="b"/>
              <a:pathLst>
                <a:path w="2391" h="1693" extrusionOk="0">
                  <a:moveTo>
                    <a:pt x="1404" y="1"/>
                  </a:moveTo>
                  <a:cubicBezTo>
                    <a:pt x="1245" y="1"/>
                    <a:pt x="1085" y="14"/>
                    <a:pt x="945" y="47"/>
                  </a:cubicBezTo>
                  <a:cubicBezTo>
                    <a:pt x="456" y="146"/>
                    <a:pt x="200" y="346"/>
                    <a:pt x="144" y="413"/>
                  </a:cubicBezTo>
                  <a:cubicBezTo>
                    <a:pt x="89" y="469"/>
                    <a:pt x="67" y="536"/>
                    <a:pt x="67" y="536"/>
                  </a:cubicBezTo>
                  <a:cubicBezTo>
                    <a:pt x="67" y="536"/>
                    <a:pt x="0" y="692"/>
                    <a:pt x="134" y="1070"/>
                  </a:cubicBezTo>
                  <a:cubicBezTo>
                    <a:pt x="263" y="1399"/>
                    <a:pt x="617" y="1693"/>
                    <a:pt x="1034" y="1693"/>
                  </a:cubicBezTo>
                  <a:cubicBezTo>
                    <a:pt x="1082" y="1693"/>
                    <a:pt x="1130" y="1689"/>
                    <a:pt x="1179" y="1681"/>
                  </a:cubicBezTo>
                  <a:cubicBezTo>
                    <a:pt x="1657" y="1614"/>
                    <a:pt x="2047" y="1315"/>
                    <a:pt x="2224" y="892"/>
                  </a:cubicBezTo>
                  <a:cubicBezTo>
                    <a:pt x="2391" y="469"/>
                    <a:pt x="2324" y="269"/>
                    <a:pt x="2235" y="158"/>
                  </a:cubicBezTo>
                  <a:cubicBezTo>
                    <a:pt x="2165" y="79"/>
                    <a:pt x="1788" y="1"/>
                    <a:pt x="1404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13"/>
            <p:cNvSpPr/>
            <p:nvPr/>
          </p:nvSpPr>
          <p:spPr>
            <a:xfrm>
              <a:off x="4314217" y="1929786"/>
              <a:ext cx="57878" cy="27247"/>
            </a:xfrm>
            <a:custGeom>
              <a:avLst/>
              <a:gdLst/>
              <a:ahLst/>
              <a:cxnLst/>
              <a:rect l="l" t="t" r="r" b="b"/>
              <a:pathLst>
                <a:path w="1659" h="781" extrusionOk="0">
                  <a:moveTo>
                    <a:pt x="682" y="1"/>
                  </a:moveTo>
                  <a:cubicBezTo>
                    <a:pt x="523" y="1"/>
                    <a:pt x="363" y="14"/>
                    <a:pt x="223" y="47"/>
                  </a:cubicBezTo>
                  <a:cubicBezTo>
                    <a:pt x="146" y="57"/>
                    <a:pt x="67" y="80"/>
                    <a:pt x="1" y="102"/>
                  </a:cubicBezTo>
                  <a:cubicBezTo>
                    <a:pt x="279" y="403"/>
                    <a:pt x="635" y="613"/>
                    <a:pt x="1035" y="714"/>
                  </a:cubicBezTo>
                  <a:cubicBezTo>
                    <a:pt x="1202" y="758"/>
                    <a:pt x="1369" y="781"/>
                    <a:pt x="1535" y="781"/>
                  </a:cubicBezTo>
                  <a:cubicBezTo>
                    <a:pt x="1658" y="435"/>
                    <a:pt x="1602" y="257"/>
                    <a:pt x="1513" y="158"/>
                  </a:cubicBezTo>
                  <a:cubicBezTo>
                    <a:pt x="1443" y="79"/>
                    <a:pt x="1066" y="1"/>
                    <a:pt x="682" y="1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13"/>
            <p:cNvSpPr/>
            <p:nvPr/>
          </p:nvSpPr>
          <p:spPr>
            <a:xfrm>
              <a:off x="4291330" y="1948451"/>
              <a:ext cx="22537" cy="30317"/>
            </a:xfrm>
            <a:custGeom>
              <a:avLst/>
              <a:gdLst/>
              <a:ahLst/>
              <a:cxnLst/>
              <a:rect l="l" t="t" r="r" b="b"/>
              <a:pathLst>
                <a:path w="646" h="869" extrusionOk="0">
                  <a:moveTo>
                    <a:pt x="78" y="1"/>
                  </a:moveTo>
                  <a:lnTo>
                    <a:pt x="1" y="12"/>
                  </a:lnTo>
                  <a:cubicBezTo>
                    <a:pt x="56" y="78"/>
                    <a:pt x="134" y="179"/>
                    <a:pt x="179" y="256"/>
                  </a:cubicBezTo>
                  <a:cubicBezTo>
                    <a:pt x="223" y="323"/>
                    <a:pt x="256" y="412"/>
                    <a:pt x="290" y="490"/>
                  </a:cubicBezTo>
                  <a:cubicBezTo>
                    <a:pt x="334" y="568"/>
                    <a:pt x="367" y="646"/>
                    <a:pt x="434" y="713"/>
                  </a:cubicBezTo>
                  <a:cubicBezTo>
                    <a:pt x="490" y="790"/>
                    <a:pt x="557" y="846"/>
                    <a:pt x="646" y="869"/>
                  </a:cubicBezTo>
                  <a:cubicBezTo>
                    <a:pt x="557" y="835"/>
                    <a:pt x="490" y="780"/>
                    <a:pt x="446" y="713"/>
                  </a:cubicBezTo>
                  <a:cubicBezTo>
                    <a:pt x="390" y="635"/>
                    <a:pt x="345" y="557"/>
                    <a:pt x="312" y="479"/>
                  </a:cubicBezTo>
                  <a:cubicBezTo>
                    <a:pt x="278" y="401"/>
                    <a:pt x="256" y="312"/>
                    <a:pt x="212" y="234"/>
                  </a:cubicBezTo>
                  <a:cubicBezTo>
                    <a:pt x="179" y="157"/>
                    <a:pt x="134" y="78"/>
                    <a:pt x="78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13"/>
            <p:cNvSpPr/>
            <p:nvPr/>
          </p:nvSpPr>
          <p:spPr>
            <a:xfrm>
              <a:off x="4302564" y="1948451"/>
              <a:ext cx="29550" cy="29550"/>
            </a:xfrm>
            <a:custGeom>
              <a:avLst/>
              <a:gdLst/>
              <a:ahLst/>
              <a:cxnLst/>
              <a:rect l="l" t="t" r="r" b="b"/>
              <a:pathLst>
                <a:path w="847" h="847" extrusionOk="0">
                  <a:moveTo>
                    <a:pt x="112" y="1"/>
                  </a:moveTo>
                  <a:lnTo>
                    <a:pt x="1" y="12"/>
                  </a:lnTo>
                  <a:cubicBezTo>
                    <a:pt x="68" y="56"/>
                    <a:pt x="201" y="157"/>
                    <a:pt x="257" y="234"/>
                  </a:cubicBezTo>
                  <a:lnTo>
                    <a:pt x="424" y="468"/>
                  </a:lnTo>
                  <a:cubicBezTo>
                    <a:pt x="468" y="546"/>
                    <a:pt x="535" y="624"/>
                    <a:pt x="601" y="691"/>
                  </a:cubicBezTo>
                  <a:cubicBezTo>
                    <a:pt x="668" y="757"/>
                    <a:pt x="747" y="812"/>
                    <a:pt x="846" y="846"/>
                  </a:cubicBezTo>
                  <a:cubicBezTo>
                    <a:pt x="747" y="812"/>
                    <a:pt x="680" y="746"/>
                    <a:pt x="613" y="679"/>
                  </a:cubicBezTo>
                  <a:cubicBezTo>
                    <a:pt x="546" y="612"/>
                    <a:pt x="502" y="535"/>
                    <a:pt x="457" y="446"/>
                  </a:cubicBezTo>
                  <a:cubicBezTo>
                    <a:pt x="401" y="368"/>
                    <a:pt x="357" y="279"/>
                    <a:pt x="302" y="201"/>
                  </a:cubicBezTo>
                  <a:cubicBezTo>
                    <a:pt x="246" y="123"/>
                    <a:pt x="201" y="56"/>
                    <a:pt x="112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13"/>
            <p:cNvSpPr/>
            <p:nvPr/>
          </p:nvSpPr>
          <p:spPr>
            <a:xfrm>
              <a:off x="4323532" y="1950021"/>
              <a:ext cx="29166" cy="19049"/>
            </a:xfrm>
            <a:custGeom>
              <a:avLst/>
              <a:gdLst/>
              <a:ahLst/>
              <a:cxnLst/>
              <a:rect l="l" t="t" r="r" b="b"/>
              <a:pathLst>
                <a:path w="836" h="546" extrusionOk="0">
                  <a:moveTo>
                    <a:pt x="0" y="0"/>
                  </a:moveTo>
                  <a:cubicBezTo>
                    <a:pt x="123" y="100"/>
                    <a:pt x="257" y="256"/>
                    <a:pt x="390" y="367"/>
                  </a:cubicBezTo>
                  <a:cubicBezTo>
                    <a:pt x="512" y="468"/>
                    <a:pt x="668" y="545"/>
                    <a:pt x="835" y="545"/>
                  </a:cubicBezTo>
                  <a:cubicBezTo>
                    <a:pt x="668" y="534"/>
                    <a:pt x="524" y="445"/>
                    <a:pt x="412" y="334"/>
                  </a:cubicBezTo>
                  <a:cubicBezTo>
                    <a:pt x="301" y="223"/>
                    <a:pt x="235" y="122"/>
                    <a:pt x="123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13"/>
            <p:cNvSpPr/>
            <p:nvPr/>
          </p:nvSpPr>
          <p:spPr>
            <a:xfrm>
              <a:off x="4296354" y="1936834"/>
              <a:ext cx="27212" cy="12455"/>
            </a:xfrm>
            <a:custGeom>
              <a:avLst/>
              <a:gdLst/>
              <a:ahLst/>
              <a:cxnLst/>
              <a:rect l="l" t="t" r="r" b="b"/>
              <a:pathLst>
                <a:path w="780" h="357" extrusionOk="0">
                  <a:moveTo>
                    <a:pt x="779" y="0"/>
                  </a:moveTo>
                  <a:cubicBezTo>
                    <a:pt x="502" y="33"/>
                    <a:pt x="223" y="144"/>
                    <a:pt x="1" y="312"/>
                  </a:cubicBezTo>
                  <a:lnTo>
                    <a:pt x="35" y="356"/>
                  </a:lnTo>
                  <a:cubicBezTo>
                    <a:pt x="246" y="178"/>
                    <a:pt x="502" y="55"/>
                    <a:pt x="779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13"/>
            <p:cNvSpPr/>
            <p:nvPr/>
          </p:nvSpPr>
          <p:spPr>
            <a:xfrm>
              <a:off x="4313833" y="1933729"/>
              <a:ext cx="36911" cy="15909"/>
            </a:xfrm>
            <a:custGeom>
              <a:avLst/>
              <a:gdLst/>
              <a:ahLst/>
              <a:cxnLst/>
              <a:rect l="l" t="t" r="r" b="b"/>
              <a:pathLst>
                <a:path w="1058" h="456" extrusionOk="0">
                  <a:moveTo>
                    <a:pt x="1057" y="0"/>
                  </a:moveTo>
                  <a:cubicBezTo>
                    <a:pt x="690" y="78"/>
                    <a:pt x="335" y="211"/>
                    <a:pt x="1" y="411"/>
                  </a:cubicBezTo>
                  <a:lnTo>
                    <a:pt x="78" y="456"/>
                  </a:lnTo>
                  <a:cubicBezTo>
                    <a:pt x="390" y="233"/>
                    <a:pt x="701" y="100"/>
                    <a:pt x="1057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13"/>
            <p:cNvSpPr/>
            <p:nvPr/>
          </p:nvSpPr>
          <p:spPr>
            <a:xfrm>
              <a:off x="4328975" y="1945765"/>
              <a:ext cx="32620" cy="5826"/>
            </a:xfrm>
            <a:custGeom>
              <a:avLst/>
              <a:gdLst/>
              <a:ahLst/>
              <a:cxnLst/>
              <a:rect l="l" t="t" r="r" b="b"/>
              <a:pathLst>
                <a:path w="935" h="167" extrusionOk="0">
                  <a:moveTo>
                    <a:pt x="732" y="0"/>
                  </a:moveTo>
                  <a:cubicBezTo>
                    <a:pt x="485" y="0"/>
                    <a:pt x="236" y="48"/>
                    <a:pt x="0" y="145"/>
                  </a:cubicBezTo>
                  <a:lnTo>
                    <a:pt x="12" y="167"/>
                  </a:lnTo>
                  <a:cubicBezTo>
                    <a:pt x="256" y="49"/>
                    <a:pt x="544" y="9"/>
                    <a:pt x="822" y="9"/>
                  </a:cubicBezTo>
                  <a:cubicBezTo>
                    <a:pt x="860" y="9"/>
                    <a:pt x="897" y="10"/>
                    <a:pt x="934" y="11"/>
                  </a:cubicBezTo>
                  <a:cubicBezTo>
                    <a:pt x="867" y="4"/>
                    <a:pt x="799" y="0"/>
                    <a:pt x="732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13"/>
            <p:cNvSpPr/>
            <p:nvPr/>
          </p:nvSpPr>
          <p:spPr>
            <a:xfrm>
              <a:off x="4197794" y="1870650"/>
              <a:ext cx="53238" cy="80625"/>
            </a:xfrm>
            <a:custGeom>
              <a:avLst/>
              <a:gdLst/>
              <a:ahLst/>
              <a:cxnLst/>
              <a:rect l="l" t="t" r="r" b="b"/>
              <a:pathLst>
                <a:path w="1526" h="2311" extrusionOk="0">
                  <a:moveTo>
                    <a:pt x="935" y="0"/>
                  </a:moveTo>
                  <a:cubicBezTo>
                    <a:pt x="487" y="0"/>
                    <a:pt x="131" y="455"/>
                    <a:pt x="79" y="685"/>
                  </a:cubicBezTo>
                  <a:cubicBezTo>
                    <a:pt x="23" y="919"/>
                    <a:pt x="1" y="1396"/>
                    <a:pt x="312" y="1908"/>
                  </a:cubicBezTo>
                  <a:cubicBezTo>
                    <a:pt x="516" y="2255"/>
                    <a:pt x="658" y="2310"/>
                    <a:pt x="729" y="2310"/>
                  </a:cubicBezTo>
                  <a:cubicBezTo>
                    <a:pt x="762" y="2310"/>
                    <a:pt x="779" y="2298"/>
                    <a:pt x="779" y="2298"/>
                  </a:cubicBezTo>
                  <a:lnTo>
                    <a:pt x="791" y="2231"/>
                  </a:lnTo>
                  <a:cubicBezTo>
                    <a:pt x="791" y="2231"/>
                    <a:pt x="1002" y="2197"/>
                    <a:pt x="1147" y="2019"/>
                  </a:cubicBezTo>
                  <a:cubicBezTo>
                    <a:pt x="1291" y="1853"/>
                    <a:pt x="1336" y="1708"/>
                    <a:pt x="1425" y="1330"/>
                  </a:cubicBezTo>
                  <a:cubicBezTo>
                    <a:pt x="1525" y="952"/>
                    <a:pt x="1525" y="84"/>
                    <a:pt x="1024" y="7"/>
                  </a:cubicBezTo>
                  <a:cubicBezTo>
                    <a:pt x="994" y="2"/>
                    <a:pt x="964" y="0"/>
                    <a:pt x="935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13"/>
            <p:cNvSpPr/>
            <p:nvPr/>
          </p:nvSpPr>
          <p:spPr>
            <a:xfrm>
              <a:off x="4198213" y="1870650"/>
              <a:ext cx="37295" cy="60774"/>
            </a:xfrm>
            <a:custGeom>
              <a:avLst/>
              <a:gdLst/>
              <a:ahLst/>
              <a:cxnLst/>
              <a:rect l="l" t="t" r="r" b="b"/>
              <a:pathLst>
                <a:path w="1069" h="1742" extrusionOk="0">
                  <a:moveTo>
                    <a:pt x="923" y="0"/>
                  </a:moveTo>
                  <a:cubicBezTo>
                    <a:pt x="475" y="0"/>
                    <a:pt x="119" y="455"/>
                    <a:pt x="67" y="685"/>
                  </a:cubicBezTo>
                  <a:cubicBezTo>
                    <a:pt x="23" y="896"/>
                    <a:pt x="0" y="1297"/>
                    <a:pt x="211" y="1742"/>
                  </a:cubicBezTo>
                  <a:cubicBezTo>
                    <a:pt x="300" y="1663"/>
                    <a:pt x="379" y="1564"/>
                    <a:pt x="445" y="1463"/>
                  </a:cubicBezTo>
                  <a:cubicBezTo>
                    <a:pt x="623" y="1230"/>
                    <a:pt x="757" y="963"/>
                    <a:pt x="856" y="685"/>
                  </a:cubicBezTo>
                  <a:cubicBezTo>
                    <a:pt x="901" y="551"/>
                    <a:pt x="945" y="407"/>
                    <a:pt x="990" y="262"/>
                  </a:cubicBezTo>
                  <a:cubicBezTo>
                    <a:pt x="1012" y="185"/>
                    <a:pt x="1034" y="96"/>
                    <a:pt x="1068" y="29"/>
                  </a:cubicBezTo>
                  <a:cubicBezTo>
                    <a:pt x="1057" y="17"/>
                    <a:pt x="1034" y="17"/>
                    <a:pt x="1012" y="7"/>
                  </a:cubicBezTo>
                  <a:cubicBezTo>
                    <a:pt x="982" y="2"/>
                    <a:pt x="952" y="0"/>
                    <a:pt x="923" y="0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13"/>
            <p:cNvSpPr/>
            <p:nvPr/>
          </p:nvSpPr>
          <p:spPr>
            <a:xfrm>
              <a:off x="4227694" y="1876302"/>
              <a:ext cx="9350" cy="26410"/>
            </a:xfrm>
            <a:custGeom>
              <a:avLst/>
              <a:gdLst/>
              <a:ahLst/>
              <a:cxnLst/>
              <a:rect l="l" t="t" r="r" b="b"/>
              <a:pathLst>
                <a:path w="268" h="757" extrusionOk="0">
                  <a:moveTo>
                    <a:pt x="268" y="0"/>
                  </a:moveTo>
                  <a:lnTo>
                    <a:pt x="268" y="0"/>
                  </a:lnTo>
                  <a:cubicBezTo>
                    <a:pt x="212" y="245"/>
                    <a:pt x="123" y="467"/>
                    <a:pt x="1" y="678"/>
                  </a:cubicBezTo>
                  <a:lnTo>
                    <a:pt x="34" y="757"/>
                  </a:lnTo>
                  <a:cubicBezTo>
                    <a:pt x="145" y="523"/>
                    <a:pt x="223" y="245"/>
                    <a:pt x="268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13"/>
            <p:cNvSpPr/>
            <p:nvPr/>
          </p:nvSpPr>
          <p:spPr>
            <a:xfrm>
              <a:off x="4215657" y="1894130"/>
              <a:ext cx="13990" cy="17479"/>
            </a:xfrm>
            <a:custGeom>
              <a:avLst/>
              <a:gdLst/>
              <a:ahLst/>
              <a:cxnLst/>
              <a:rect l="l" t="t" r="r" b="b"/>
              <a:pathLst>
                <a:path w="401" h="501" extrusionOk="0">
                  <a:moveTo>
                    <a:pt x="1" y="1"/>
                  </a:moveTo>
                  <a:lnTo>
                    <a:pt x="1" y="1"/>
                  </a:lnTo>
                  <a:cubicBezTo>
                    <a:pt x="79" y="78"/>
                    <a:pt x="168" y="145"/>
                    <a:pt x="235" y="223"/>
                  </a:cubicBezTo>
                  <a:cubicBezTo>
                    <a:pt x="267" y="256"/>
                    <a:pt x="301" y="301"/>
                    <a:pt x="324" y="345"/>
                  </a:cubicBezTo>
                  <a:cubicBezTo>
                    <a:pt x="346" y="390"/>
                    <a:pt x="356" y="446"/>
                    <a:pt x="368" y="501"/>
                  </a:cubicBezTo>
                  <a:lnTo>
                    <a:pt x="401" y="468"/>
                  </a:lnTo>
                  <a:cubicBezTo>
                    <a:pt x="390" y="412"/>
                    <a:pt x="390" y="379"/>
                    <a:pt x="356" y="335"/>
                  </a:cubicBezTo>
                  <a:cubicBezTo>
                    <a:pt x="334" y="279"/>
                    <a:pt x="301" y="234"/>
                    <a:pt x="257" y="201"/>
                  </a:cubicBezTo>
                  <a:cubicBezTo>
                    <a:pt x="178" y="123"/>
                    <a:pt x="90" y="68"/>
                    <a:pt x="1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13"/>
            <p:cNvSpPr/>
            <p:nvPr/>
          </p:nvSpPr>
          <p:spPr>
            <a:xfrm>
              <a:off x="4228077" y="1895282"/>
              <a:ext cx="13641" cy="29166"/>
            </a:xfrm>
            <a:custGeom>
              <a:avLst/>
              <a:gdLst/>
              <a:ahLst/>
              <a:cxnLst/>
              <a:rect l="l" t="t" r="r" b="b"/>
              <a:pathLst>
                <a:path w="391" h="836" extrusionOk="0">
                  <a:moveTo>
                    <a:pt x="390" y="1"/>
                  </a:moveTo>
                  <a:cubicBezTo>
                    <a:pt x="312" y="268"/>
                    <a:pt x="178" y="512"/>
                    <a:pt x="0" y="713"/>
                  </a:cubicBezTo>
                  <a:lnTo>
                    <a:pt x="34" y="835"/>
                  </a:lnTo>
                  <a:cubicBezTo>
                    <a:pt x="201" y="601"/>
                    <a:pt x="334" y="268"/>
                    <a:pt x="390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13"/>
            <p:cNvSpPr/>
            <p:nvPr/>
          </p:nvSpPr>
          <p:spPr>
            <a:xfrm>
              <a:off x="4208680" y="1919355"/>
              <a:ext cx="18665" cy="19851"/>
            </a:xfrm>
            <a:custGeom>
              <a:avLst/>
              <a:gdLst/>
              <a:ahLst/>
              <a:cxnLst/>
              <a:rect l="l" t="t" r="r" b="b"/>
              <a:pathLst>
                <a:path w="535" h="569" extrusionOk="0">
                  <a:moveTo>
                    <a:pt x="0" y="0"/>
                  </a:moveTo>
                  <a:cubicBezTo>
                    <a:pt x="89" y="101"/>
                    <a:pt x="201" y="168"/>
                    <a:pt x="290" y="257"/>
                  </a:cubicBezTo>
                  <a:cubicBezTo>
                    <a:pt x="390" y="334"/>
                    <a:pt x="457" y="445"/>
                    <a:pt x="490" y="568"/>
                  </a:cubicBezTo>
                  <a:lnTo>
                    <a:pt x="534" y="556"/>
                  </a:lnTo>
                  <a:cubicBezTo>
                    <a:pt x="501" y="423"/>
                    <a:pt x="412" y="312"/>
                    <a:pt x="312" y="234"/>
                  </a:cubicBezTo>
                  <a:cubicBezTo>
                    <a:pt x="212" y="145"/>
                    <a:pt x="101" y="89"/>
                    <a:pt x="0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13"/>
            <p:cNvSpPr/>
            <p:nvPr/>
          </p:nvSpPr>
          <p:spPr>
            <a:xfrm>
              <a:off x="4227694" y="1909656"/>
              <a:ext cx="15944" cy="26794"/>
            </a:xfrm>
            <a:custGeom>
              <a:avLst/>
              <a:gdLst/>
              <a:ahLst/>
              <a:cxnLst/>
              <a:rect l="l" t="t" r="r" b="b"/>
              <a:pathLst>
                <a:path w="457" h="768" extrusionOk="0">
                  <a:moveTo>
                    <a:pt x="456" y="1"/>
                  </a:moveTo>
                  <a:cubicBezTo>
                    <a:pt x="456" y="78"/>
                    <a:pt x="434" y="145"/>
                    <a:pt x="401" y="212"/>
                  </a:cubicBezTo>
                  <a:cubicBezTo>
                    <a:pt x="367" y="278"/>
                    <a:pt x="334" y="334"/>
                    <a:pt x="290" y="390"/>
                  </a:cubicBezTo>
                  <a:cubicBezTo>
                    <a:pt x="201" y="512"/>
                    <a:pt x="123" y="624"/>
                    <a:pt x="1" y="713"/>
                  </a:cubicBezTo>
                  <a:lnTo>
                    <a:pt x="1" y="768"/>
                  </a:lnTo>
                  <a:cubicBezTo>
                    <a:pt x="123" y="679"/>
                    <a:pt x="234" y="523"/>
                    <a:pt x="312" y="412"/>
                  </a:cubicBezTo>
                  <a:cubicBezTo>
                    <a:pt x="345" y="345"/>
                    <a:pt x="390" y="290"/>
                    <a:pt x="412" y="212"/>
                  </a:cubicBezTo>
                  <a:cubicBezTo>
                    <a:pt x="446" y="145"/>
                    <a:pt x="456" y="78"/>
                    <a:pt x="456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13"/>
            <p:cNvSpPr/>
            <p:nvPr/>
          </p:nvSpPr>
          <p:spPr>
            <a:xfrm>
              <a:off x="4436466" y="1913214"/>
              <a:ext cx="87742" cy="66635"/>
            </a:xfrm>
            <a:custGeom>
              <a:avLst/>
              <a:gdLst/>
              <a:ahLst/>
              <a:cxnLst/>
              <a:rect l="l" t="t" r="r" b="b"/>
              <a:pathLst>
                <a:path w="2515" h="1910" extrusionOk="0">
                  <a:moveTo>
                    <a:pt x="1142" y="0"/>
                  </a:moveTo>
                  <a:cubicBezTo>
                    <a:pt x="1070" y="0"/>
                    <a:pt x="997" y="7"/>
                    <a:pt x="923" y="21"/>
                  </a:cubicBezTo>
                  <a:cubicBezTo>
                    <a:pt x="456" y="99"/>
                    <a:pt x="312" y="199"/>
                    <a:pt x="312" y="199"/>
                  </a:cubicBezTo>
                  <a:lnTo>
                    <a:pt x="389" y="265"/>
                  </a:lnTo>
                  <a:cubicBezTo>
                    <a:pt x="389" y="265"/>
                    <a:pt x="0" y="666"/>
                    <a:pt x="56" y="1111"/>
                  </a:cubicBezTo>
                  <a:cubicBezTo>
                    <a:pt x="122" y="1545"/>
                    <a:pt x="468" y="1812"/>
                    <a:pt x="990" y="1889"/>
                  </a:cubicBezTo>
                  <a:cubicBezTo>
                    <a:pt x="1068" y="1903"/>
                    <a:pt x="1147" y="1909"/>
                    <a:pt x="1225" y="1909"/>
                  </a:cubicBezTo>
                  <a:cubicBezTo>
                    <a:pt x="1655" y="1909"/>
                    <a:pt x="2062" y="1717"/>
                    <a:pt x="2269" y="1500"/>
                  </a:cubicBezTo>
                  <a:cubicBezTo>
                    <a:pt x="2514" y="1244"/>
                    <a:pt x="2514" y="722"/>
                    <a:pt x="2180" y="433"/>
                  </a:cubicBezTo>
                  <a:cubicBezTo>
                    <a:pt x="1899" y="189"/>
                    <a:pt x="1531" y="0"/>
                    <a:pt x="1142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13"/>
            <p:cNvSpPr/>
            <p:nvPr/>
          </p:nvSpPr>
          <p:spPr>
            <a:xfrm>
              <a:off x="4488450" y="1916249"/>
              <a:ext cx="35760" cy="56692"/>
            </a:xfrm>
            <a:custGeom>
              <a:avLst/>
              <a:gdLst/>
              <a:ahLst/>
              <a:cxnLst/>
              <a:rect l="l" t="t" r="r" b="b"/>
              <a:pathLst>
                <a:path w="1025" h="1625" extrusionOk="0">
                  <a:moveTo>
                    <a:pt x="123" y="0"/>
                  </a:moveTo>
                  <a:cubicBezTo>
                    <a:pt x="112" y="45"/>
                    <a:pt x="112" y="79"/>
                    <a:pt x="101" y="112"/>
                  </a:cubicBezTo>
                  <a:cubicBezTo>
                    <a:pt x="78" y="245"/>
                    <a:pt x="56" y="368"/>
                    <a:pt x="34" y="490"/>
                  </a:cubicBezTo>
                  <a:cubicBezTo>
                    <a:pt x="12" y="724"/>
                    <a:pt x="1" y="968"/>
                    <a:pt x="90" y="1202"/>
                  </a:cubicBezTo>
                  <a:cubicBezTo>
                    <a:pt x="157" y="1391"/>
                    <a:pt x="301" y="1547"/>
                    <a:pt x="490" y="1624"/>
                  </a:cubicBezTo>
                  <a:cubicBezTo>
                    <a:pt x="601" y="1569"/>
                    <a:pt x="701" y="1491"/>
                    <a:pt x="779" y="1413"/>
                  </a:cubicBezTo>
                  <a:cubicBezTo>
                    <a:pt x="1024" y="1157"/>
                    <a:pt x="1024" y="635"/>
                    <a:pt x="690" y="346"/>
                  </a:cubicBezTo>
                  <a:cubicBezTo>
                    <a:pt x="523" y="201"/>
                    <a:pt x="335" y="79"/>
                    <a:pt x="123" y="0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13"/>
            <p:cNvSpPr/>
            <p:nvPr/>
          </p:nvSpPr>
          <p:spPr>
            <a:xfrm>
              <a:off x="4449654" y="1923646"/>
              <a:ext cx="4291" cy="39981"/>
            </a:xfrm>
            <a:custGeom>
              <a:avLst/>
              <a:gdLst/>
              <a:ahLst/>
              <a:cxnLst/>
              <a:rect l="l" t="t" r="r" b="b"/>
              <a:pathLst>
                <a:path w="123" h="1146" extrusionOk="0">
                  <a:moveTo>
                    <a:pt x="78" y="0"/>
                  </a:moveTo>
                  <a:lnTo>
                    <a:pt x="23" y="11"/>
                  </a:lnTo>
                  <a:cubicBezTo>
                    <a:pt x="56" y="33"/>
                    <a:pt x="67" y="100"/>
                    <a:pt x="67" y="144"/>
                  </a:cubicBezTo>
                  <a:cubicBezTo>
                    <a:pt x="67" y="200"/>
                    <a:pt x="56" y="245"/>
                    <a:pt x="45" y="289"/>
                  </a:cubicBezTo>
                  <a:cubicBezTo>
                    <a:pt x="23" y="389"/>
                    <a:pt x="11" y="478"/>
                    <a:pt x="1" y="579"/>
                  </a:cubicBezTo>
                  <a:cubicBezTo>
                    <a:pt x="1" y="678"/>
                    <a:pt x="1" y="779"/>
                    <a:pt x="11" y="868"/>
                  </a:cubicBezTo>
                  <a:cubicBezTo>
                    <a:pt x="23" y="967"/>
                    <a:pt x="56" y="1068"/>
                    <a:pt x="112" y="1145"/>
                  </a:cubicBezTo>
                  <a:cubicBezTo>
                    <a:pt x="56" y="1068"/>
                    <a:pt x="34" y="967"/>
                    <a:pt x="23" y="868"/>
                  </a:cubicBezTo>
                  <a:cubicBezTo>
                    <a:pt x="11" y="779"/>
                    <a:pt x="23" y="678"/>
                    <a:pt x="34" y="579"/>
                  </a:cubicBezTo>
                  <a:cubicBezTo>
                    <a:pt x="45" y="490"/>
                    <a:pt x="56" y="389"/>
                    <a:pt x="78" y="300"/>
                  </a:cubicBezTo>
                  <a:cubicBezTo>
                    <a:pt x="100" y="256"/>
                    <a:pt x="112" y="200"/>
                    <a:pt x="112" y="156"/>
                  </a:cubicBezTo>
                  <a:cubicBezTo>
                    <a:pt x="123" y="100"/>
                    <a:pt x="112" y="45"/>
                    <a:pt x="78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13"/>
            <p:cNvSpPr/>
            <p:nvPr/>
          </p:nvSpPr>
          <p:spPr>
            <a:xfrm>
              <a:off x="4477983" y="1946498"/>
              <a:ext cx="22154" cy="21421"/>
            </a:xfrm>
            <a:custGeom>
              <a:avLst/>
              <a:gdLst/>
              <a:ahLst/>
              <a:cxnLst/>
              <a:rect l="l" t="t" r="r" b="b"/>
              <a:pathLst>
                <a:path w="635" h="614" extrusionOk="0">
                  <a:moveTo>
                    <a:pt x="0" y="1"/>
                  </a:moveTo>
                  <a:lnTo>
                    <a:pt x="0" y="1"/>
                  </a:lnTo>
                  <a:cubicBezTo>
                    <a:pt x="78" y="112"/>
                    <a:pt x="212" y="279"/>
                    <a:pt x="301" y="379"/>
                  </a:cubicBezTo>
                  <a:cubicBezTo>
                    <a:pt x="401" y="480"/>
                    <a:pt x="512" y="557"/>
                    <a:pt x="635" y="613"/>
                  </a:cubicBezTo>
                  <a:cubicBezTo>
                    <a:pt x="512" y="546"/>
                    <a:pt x="412" y="457"/>
                    <a:pt x="323" y="357"/>
                  </a:cubicBezTo>
                  <a:cubicBezTo>
                    <a:pt x="234" y="257"/>
                    <a:pt x="167" y="146"/>
                    <a:pt x="101" y="3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13"/>
            <p:cNvSpPr/>
            <p:nvPr/>
          </p:nvSpPr>
          <p:spPr>
            <a:xfrm>
              <a:off x="4455096" y="1919355"/>
              <a:ext cx="19432" cy="8513"/>
            </a:xfrm>
            <a:custGeom>
              <a:avLst/>
              <a:gdLst/>
              <a:ahLst/>
              <a:cxnLst/>
              <a:rect l="l" t="t" r="r" b="b"/>
              <a:pathLst>
                <a:path w="557" h="244" extrusionOk="0">
                  <a:moveTo>
                    <a:pt x="556" y="0"/>
                  </a:moveTo>
                  <a:lnTo>
                    <a:pt x="556" y="0"/>
                  </a:lnTo>
                  <a:cubicBezTo>
                    <a:pt x="467" y="34"/>
                    <a:pt x="379" y="101"/>
                    <a:pt x="290" y="145"/>
                  </a:cubicBezTo>
                  <a:cubicBezTo>
                    <a:pt x="231" y="167"/>
                    <a:pt x="164" y="184"/>
                    <a:pt x="102" y="184"/>
                  </a:cubicBezTo>
                  <a:cubicBezTo>
                    <a:pt x="69" y="184"/>
                    <a:pt x="38" y="179"/>
                    <a:pt x="11" y="168"/>
                  </a:cubicBezTo>
                  <a:lnTo>
                    <a:pt x="0" y="223"/>
                  </a:lnTo>
                  <a:cubicBezTo>
                    <a:pt x="38" y="231"/>
                    <a:pt x="71" y="244"/>
                    <a:pt x="107" y="244"/>
                  </a:cubicBezTo>
                  <a:cubicBezTo>
                    <a:pt x="122" y="244"/>
                    <a:pt x="139" y="241"/>
                    <a:pt x="156" y="234"/>
                  </a:cubicBezTo>
                  <a:cubicBezTo>
                    <a:pt x="211" y="223"/>
                    <a:pt x="256" y="201"/>
                    <a:pt x="300" y="178"/>
                  </a:cubicBezTo>
                  <a:cubicBezTo>
                    <a:pt x="389" y="123"/>
                    <a:pt x="467" y="45"/>
                    <a:pt x="556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13"/>
            <p:cNvSpPr/>
            <p:nvPr/>
          </p:nvSpPr>
          <p:spPr>
            <a:xfrm>
              <a:off x="4459353" y="1930623"/>
              <a:ext cx="36911" cy="39597"/>
            </a:xfrm>
            <a:custGeom>
              <a:avLst/>
              <a:gdLst/>
              <a:ahLst/>
              <a:cxnLst/>
              <a:rect l="l" t="t" r="r" b="b"/>
              <a:pathLst>
                <a:path w="1058" h="1135" extrusionOk="0">
                  <a:moveTo>
                    <a:pt x="0" y="0"/>
                  </a:moveTo>
                  <a:cubicBezTo>
                    <a:pt x="134" y="156"/>
                    <a:pt x="190" y="389"/>
                    <a:pt x="245" y="589"/>
                  </a:cubicBezTo>
                  <a:cubicBezTo>
                    <a:pt x="267" y="690"/>
                    <a:pt x="301" y="790"/>
                    <a:pt x="345" y="890"/>
                  </a:cubicBezTo>
                  <a:cubicBezTo>
                    <a:pt x="390" y="979"/>
                    <a:pt x="445" y="1068"/>
                    <a:pt x="523" y="1135"/>
                  </a:cubicBezTo>
                  <a:cubicBezTo>
                    <a:pt x="457" y="1068"/>
                    <a:pt x="401" y="968"/>
                    <a:pt x="368" y="879"/>
                  </a:cubicBezTo>
                  <a:cubicBezTo>
                    <a:pt x="323" y="779"/>
                    <a:pt x="301" y="678"/>
                    <a:pt x="279" y="579"/>
                  </a:cubicBezTo>
                  <a:cubicBezTo>
                    <a:pt x="257" y="478"/>
                    <a:pt x="245" y="379"/>
                    <a:pt x="212" y="278"/>
                  </a:cubicBezTo>
                  <a:cubicBezTo>
                    <a:pt x="200" y="233"/>
                    <a:pt x="190" y="201"/>
                    <a:pt x="168" y="156"/>
                  </a:cubicBezTo>
                  <a:lnTo>
                    <a:pt x="168" y="156"/>
                  </a:lnTo>
                  <a:cubicBezTo>
                    <a:pt x="245" y="178"/>
                    <a:pt x="323" y="189"/>
                    <a:pt x="398" y="189"/>
                  </a:cubicBezTo>
                  <a:cubicBezTo>
                    <a:pt x="473" y="189"/>
                    <a:pt x="546" y="178"/>
                    <a:pt x="612" y="156"/>
                  </a:cubicBezTo>
                  <a:cubicBezTo>
                    <a:pt x="690" y="134"/>
                    <a:pt x="757" y="100"/>
                    <a:pt x="835" y="78"/>
                  </a:cubicBezTo>
                  <a:cubicBezTo>
                    <a:pt x="889" y="60"/>
                    <a:pt x="950" y="42"/>
                    <a:pt x="1013" y="42"/>
                  </a:cubicBezTo>
                  <a:cubicBezTo>
                    <a:pt x="1028" y="42"/>
                    <a:pt x="1043" y="43"/>
                    <a:pt x="1057" y="45"/>
                  </a:cubicBezTo>
                  <a:cubicBezTo>
                    <a:pt x="1036" y="42"/>
                    <a:pt x="1015" y="40"/>
                    <a:pt x="994" y="40"/>
                  </a:cubicBezTo>
                  <a:cubicBezTo>
                    <a:pt x="938" y="40"/>
                    <a:pt x="884" y="51"/>
                    <a:pt x="835" y="67"/>
                  </a:cubicBezTo>
                  <a:cubicBezTo>
                    <a:pt x="757" y="89"/>
                    <a:pt x="679" y="112"/>
                    <a:pt x="612" y="134"/>
                  </a:cubicBezTo>
                  <a:cubicBezTo>
                    <a:pt x="558" y="146"/>
                    <a:pt x="502" y="152"/>
                    <a:pt x="446" y="152"/>
                  </a:cubicBezTo>
                  <a:cubicBezTo>
                    <a:pt x="352" y="152"/>
                    <a:pt x="258" y="135"/>
                    <a:pt x="168" y="100"/>
                  </a:cubicBezTo>
                  <a:lnTo>
                    <a:pt x="156" y="134"/>
                  </a:lnTo>
                  <a:cubicBezTo>
                    <a:pt x="134" y="78"/>
                    <a:pt x="111" y="56"/>
                    <a:pt x="79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13"/>
            <p:cNvSpPr/>
            <p:nvPr/>
          </p:nvSpPr>
          <p:spPr>
            <a:xfrm>
              <a:off x="4477181" y="1943811"/>
              <a:ext cx="38062" cy="8582"/>
            </a:xfrm>
            <a:custGeom>
              <a:avLst/>
              <a:gdLst/>
              <a:ahLst/>
              <a:cxnLst/>
              <a:rect l="l" t="t" r="r" b="b"/>
              <a:pathLst>
                <a:path w="1091" h="246" extrusionOk="0">
                  <a:moveTo>
                    <a:pt x="1" y="1"/>
                  </a:moveTo>
                  <a:lnTo>
                    <a:pt x="35" y="78"/>
                  </a:lnTo>
                  <a:cubicBezTo>
                    <a:pt x="223" y="122"/>
                    <a:pt x="368" y="145"/>
                    <a:pt x="557" y="145"/>
                  </a:cubicBezTo>
                  <a:cubicBezTo>
                    <a:pt x="628" y="137"/>
                    <a:pt x="693" y="129"/>
                    <a:pt x="760" y="129"/>
                  </a:cubicBezTo>
                  <a:cubicBezTo>
                    <a:pt x="788" y="129"/>
                    <a:pt x="817" y="131"/>
                    <a:pt x="846" y="134"/>
                  </a:cubicBezTo>
                  <a:cubicBezTo>
                    <a:pt x="935" y="145"/>
                    <a:pt x="1024" y="167"/>
                    <a:pt x="1091" y="245"/>
                  </a:cubicBezTo>
                  <a:cubicBezTo>
                    <a:pt x="1036" y="167"/>
                    <a:pt x="935" y="134"/>
                    <a:pt x="846" y="122"/>
                  </a:cubicBezTo>
                  <a:cubicBezTo>
                    <a:pt x="746" y="112"/>
                    <a:pt x="658" y="112"/>
                    <a:pt x="557" y="112"/>
                  </a:cubicBezTo>
                  <a:cubicBezTo>
                    <a:pt x="379" y="112"/>
                    <a:pt x="179" y="67"/>
                    <a:pt x="1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13"/>
            <p:cNvSpPr/>
            <p:nvPr/>
          </p:nvSpPr>
          <p:spPr>
            <a:xfrm>
              <a:off x="4545876" y="1846543"/>
              <a:ext cx="93533" cy="60111"/>
            </a:xfrm>
            <a:custGeom>
              <a:avLst/>
              <a:gdLst/>
              <a:ahLst/>
              <a:cxnLst/>
              <a:rect l="l" t="t" r="r" b="b"/>
              <a:pathLst>
                <a:path w="2681" h="1723" extrusionOk="0">
                  <a:moveTo>
                    <a:pt x="1392" y="1"/>
                  </a:moveTo>
                  <a:cubicBezTo>
                    <a:pt x="1176" y="1"/>
                    <a:pt x="947" y="28"/>
                    <a:pt x="723" y="97"/>
                  </a:cubicBezTo>
                  <a:cubicBezTo>
                    <a:pt x="246" y="230"/>
                    <a:pt x="12" y="486"/>
                    <a:pt x="12" y="486"/>
                  </a:cubicBezTo>
                  <a:lnTo>
                    <a:pt x="90" y="486"/>
                  </a:lnTo>
                  <a:cubicBezTo>
                    <a:pt x="90" y="486"/>
                    <a:pt x="1" y="698"/>
                    <a:pt x="256" y="1131"/>
                  </a:cubicBezTo>
                  <a:cubicBezTo>
                    <a:pt x="452" y="1487"/>
                    <a:pt x="670" y="1722"/>
                    <a:pt x="1079" y="1722"/>
                  </a:cubicBezTo>
                  <a:cubicBezTo>
                    <a:pt x="1181" y="1722"/>
                    <a:pt x="1296" y="1707"/>
                    <a:pt x="1425" y="1676"/>
                  </a:cubicBezTo>
                  <a:cubicBezTo>
                    <a:pt x="2058" y="1509"/>
                    <a:pt x="2470" y="1120"/>
                    <a:pt x="2581" y="842"/>
                  </a:cubicBezTo>
                  <a:cubicBezTo>
                    <a:pt x="2681" y="553"/>
                    <a:pt x="2648" y="397"/>
                    <a:pt x="2448" y="253"/>
                  </a:cubicBezTo>
                  <a:cubicBezTo>
                    <a:pt x="2294" y="137"/>
                    <a:pt x="1875" y="1"/>
                    <a:pt x="1392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13"/>
            <p:cNvSpPr/>
            <p:nvPr/>
          </p:nvSpPr>
          <p:spPr>
            <a:xfrm>
              <a:off x="4577311" y="1846543"/>
              <a:ext cx="62100" cy="53448"/>
            </a:xfrm>
            <a:custGeom>
              <a:avLst/>
              <a:gdLst/>
              <a:ahLst/>
              <a:cxnLst/>
              <a:rect l="l" t="t" r="r" b="b"/>
              <a:pathLst>
                <a:path w="1780" h="1532" extrusionOk="0">
                  <a:moveTo>
                    <a:pt x="498" y="1"/>
                  </a:moveTo>
                  <a:cubicBezTo>
                    <a:pt x="337" y="1"/>
                    <a:pt x="168" y="16"/>
                    <a:pt x="0" y="52"/>
                  </a:cubicBezTo>
                  <a:cubicBezTo>
                    <a:pt x="212" y="308"/>
                    <a:pt x="657" y="386"/>
                    <a:pt x="791" y="720"/>
                  </a:cubicBezTo>
                  <a:cubicBezTo>
                    <a:pt x="868" y="898"/>
                    <a:pt x="813" y="1076"/>
                    <a:pt x="813" y="1254"/>
                  </a:cubicBezTo>
                  <a:cubicBezTo>
                    <a:pt x="813" y="1365"/>
                    <a:pt x="857" y="1465"/>
                    <a:pt x="924" y="1531"/>
                  </a:cubicBezTo>
                  <a:cubicBezTo>
                    <a:pt x="1335" y="1343"/>
                    <a:pt x="1602" y="1053"/>
                    <a:pt x="1680" y="842"/>
                  </a:cubicBezTo>
                  <a:cubicBezTo>
                    <a:pt x="1780" y="553"/>
                    <a:pt x="1747" y="397"/>
                    <a:pt x="1547" y="253"/>
                  </a:cubicBezTo>
                  <a:cubicBezTo>
                    <a:pt x="1397" y="136"/>
                    <a:pt x="979" y="1"/>
                    <a:pt x="498" y="1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13"/>
            <p:cNvSpPr/>
            <p:nvPr/>
          </p:nvSpPr>
          <p:spPr>
            <a:xfrm>
              <a:off x="4552470" y="1863463"/>
              <a:ext cx="26061" cy="28747"/>
            </a:xfrm>
            <a:custGeom>
              <a:avLst/>
              <a:gdLst/>
              <a:ahLst/>
              <a:cxnLst/>
              <a:rect l="l" t="t" r="r" b="b"/>
              <a:pathLst>
                <a:path w="747" h="824" extrusionOk="0">
                  <a:moveTo>
                    <a:pt x="34" y="1"/>
                  </a:moveTo>
                  <a:lnTo>
                    <a:pt x="1" y="45"/>
                  </a:lnTo>
                  <a:cubicBezTo>
                    <a:pt x="67" y="101"/>
                    <a:pt x="123" y="168"/>
                    <a:pt x="168" y="257"/>
                  </a:cubicBezTo>
                  <a:lnTo>
                    <a:pt x="301" y="490"/>
                  </a:lnTo>
                  <a:cubicBezTo>
                    <a:pt x="413" y="646"/>
                    <a:pt x="568" y="769"/>
                    <a:pt x="746" y="824"/>
                  </a:cubicBezTo>
                  <a:cubicBezTo>
                    <a:pt x="568" y="757"/>
                    <a:pt x="423" y="635"/>
                    <a:pt x="324" y="479"/>
                  </a:cubicBezTo>
                  <a:cubicBezTo>
                    <a:pt x="279" y="401"/>
                    <a:pt x="245" y="312"/>
                    <a:pt x="201" y="235"/>
                  </a:cubicBezTo>
                  <a:cubicBezTo>
                    <a:pt x="156" y="146"/>
                    <a:pt x="112" y="68"/>
                    <a:pt x="34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13"/>
            <p:cNvSpPr/>
            <p:nvPr/>
          </p:nvSpPr>
          <p:spPr>
            <a:xfrm>
              <a:off x="4566077" y="1865417"/>
              <a:ext cx="34957" cy="27980"/>
            </a:xfrm>
            <a:custGeom>
              <a:avLst/>
              <a:gdLst/>
              <a:ahLst/>
              <a:cxnLst/>
              <a:rect l="l" t="t" r="r" b="b"/>
              <a:pathLst>
                <a:path w="1002" h="802" extrusionOk="0">
                  <a:moveTo>
                    <a:pt x="134" y="1"/>
                  </a:moveTo>
                  <a:lnTo>
                    <a:pt x="0" y="34"/>
                  </a:lnTo>
                  <a:cubicBezTo>
                    <a:pt x="89" y="68"/>
                    <a:pt x="256" y="167"/>
                    <a:pt x="322" y="234"/>
                  </a:cubicBezTo>
                  <a:cubicBezTo>
                    <a:pt x="401" y="301"/>
                    <a:pt x="456" y="379"/>
                    <a:pt x="523" y="456"/>
                  </a:cubicBezTo>
                  <a:cubicBezTo>
                    <a:pt x="589" y="535"/>
                    <a:pt x="656" y="612"/>
                    <a:pt x="734" y="679"/>
                  </a:cubicBezTo>
                  <a:cubicBezTo>
                    <a:pt x="812" y="735"/>
                    <a:pt x="901" y="802"/>
                    <a:pt x="1001" y="802"/>
                  </a:cubicBezTo>
                  <a:cubicBezTo>
                    <a:pt x="901" y="790"/>
                    <a:pt x="812" y="723"/>
                    <a:pt x="745" y="657"/>
                  </a:cubicBezTo>
                  <a:cubicBezTo>
                    <a:pt x="678" y="590"/>
                    <a:pt x="612" y="512"/>
                    <a:pt x="556" y="434"/>
                  </a:cubicBezTo>
                  <a:cubicBezTo>
                    <a:pt x="500" y="357"/>
                    <a:pt x="434" y="268"/>
                    <a:pt x="367" y="201"/>
                  </a:cubicBezTo>
                  <a:cubicBezTo>
                    <a:pt x="300" y="123"/>
                    <a:pt x="223" y="56"/>
                    <a:pt x="134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13"/>
            <p:cNvSpPr/>
            <p:nvPr/>
          </p:nvSpPr>
          <p:spPr>
            <a:xfrm>
              <a:off x="4594022" y="1872430"/>
              <a:ext cx="22886" cy="15141"/>
            </a:xfrm>
            <a:custGeom>
              <a:avLst/>
              <a:gdLst/>
              <a:ahLst/>
              <a:cxnLst/>
              <a:rect l="l" t="t" r="r" b="b"/>
              <a:pathLst>
                <a:path w="656" h="434" extrusionOk="0">
                  <a:moveTo>
                    <a:pt x="0" y="0"/>
                  </a:moveTo>
                  <a:cubicBezTo>
                    <a:pt x="45" y="45"/>
                    <a:pt x="134" y="100"/>
                    <a:pt x="189" y="144"/>
                  </a:cubicBezTo>
                  <a:cubicBezTo>
                    <a:pt x="233" y="178"/>
                    <a:pt x="278" y="222"/>
                    <a:pt x="322" y="255"/>
                  </a:cubicBezTo>
                  <a:cubicBezTo>
                    <a:pt x="378" y="300"/>
                    <a:pt x="423" y="344"/>
                    <a:pt x="478" y="378"/>
                  </a:cubicBezTo>
                  <a:cubicBezTo>
                    <a:pt x="534" y="411"/>
                    <a:pt x="589" y="433"/>
                    <a:pt x="656" y="433"/>
                  </a:cubicBezTo>
                  <a:cubicBezTo>
                    <a:pt x="589" y="423"/>
                    <a:pt x="534" y="400"/>
                    <a:pt x="478" y="367"/>
                  </a:cubicBezTo>
                  <a:cubicBezTo>
                    <a:pt x="433" y="334"/>
                    <a:pt x="389" y="289"/>
                    <a:pt x="344" y="245"/>
                  </a:cubicBezTo>
                  <a:cubicBezTo>
                    <a:pt x="300" y="200"/>
                    <a:pt x="255" y="144"/>
                    <a:pt x="211" y="111"/>
                  </a:cubicBezTo>
                  <a:cubicBezTo>
                    <a:pt x="156" y="67"/>
                    <a:pt x="122" y="45"/>
                    <a:pt x="77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13"/>
            <p:cNvSpPr/>
            <p:nvPr/>
          </p:nvSpPr>
          <p:spPr>
            <a:xfrm>
              <a:off x="4552889" y="1849403"/>
              <a:ext cx="35725" cy="16048"/>
            </a:xfrm>
            <a:custGeom>
              <a:avLst/>
              <a:gdLst/>
              <a:ahLst/>
              <a:cxnLst/>
              <a:rect l="l" t="t" r="r" b="b"/>
              <a:pathLst>
                <a:path w="1024" h="460" extrusionOk="0">
                  <a:moveTo>
                    <a:pt x="979" y="1"/>
                  </a:moveTo>
                  <a:cubicBezTo>
                    <a:pt x="905" y="1"/>
                    <a:pt x="832" y="22"/>
                    <a:pt x="767" y="59"/>
                  </a:cubicBezTo>
                  <a:cubicBezTo>
                    <a:pt x="690" y="92"/>
                    <a:pt x="611" y="137"/>
                    <a:pt x="534" y="181"/>
                  </a:cubicBezTo>
                  <a:cubicBezTo>
                    <a:pt x="456" y="226"/>
                    <a:pt x="389" y="270"/>
                    <a:pt x="312" y="304"/>
                  </a:cubicBezTo>
                  <a:cubicBezTo>
                    <a:pt x="233" y="337"/>
                    <a:pt x="78" y="382"/>
                    <a:pt x="0" y="393"/>
                  </a:cubicBezTo>
                  <a:lnTo>
                    <a:pt x="89" y="460"/>
                  </a:lnTo>
                  <a:cubicBezTo>
                    <a:pt x="178" y="448"/>
                    <a:pt x="256" y="404"/>
                    <a:pt x="334" y="359"/>
                  </a:cubicBezTo>
                  <a:cubicBezTo>
                    <a:pt x="411" y="315"/>
                    <a:pt x="490" y="260"/>
                    <a:pt x="556" y="215"/>
                  </a:cubicBezTo>
                  <a:cubicBezTo>
                    <a:pt x="634" y="171"/>
                    <a:pt x="700" y="115"/>
                    <a:pt x="779" y="70"/>
                  </a:cubicBezTo>
                  <a:cubicBezTo>
                    <a:pt x="848" y="41"/>
                    <a:pt x="918" y="2"/>
                    <a:pt x="996" y="2"/>
                  </a:cubicBezTo>
                  <a:cubicBezTo>
                    <a:pt x="1005" y="2"/>
                    <a:pt x="1014" y="2"/>
                    <a:pt x="1023" y="3"/>
                  </a:cubicBezTo>
                  <a:cubicBezTo>
                    <a:pt x="1009" y="2"/>
                    <a:pt x="994" y="1"/>
                    <a:pt x="979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13"/>
            <p:cNvSpPr/>
            <p:nvPr/>
          </p:nvSpPr>
          <p:spPr>
            <a:xfrm>
              <a:off x="4575741" y="1856486"/>
              <a:ext cx="26061" cy="11304"/>
            </a:xfrm>
            <a:custGeom>
              <a:avLst/>
              <a:gdLst/>
              <a:ahLst/>
              <a:cxnLst/>
              <a:rect l="l" t="t" r="r" b="b"/>
              <a:pathLst>
                <a:path w="747" h="324" extrusionOk="0">
                  <a:moveTo>
                    <a:pt x="747" y="1"/>
                  </a:moveTo>
                  <a:lnTo>
                    <a:pt x="747" y="1"/>
                  </a:lnTo>
                  <a:cubicBezTo>
                    <a:pt x="613" y="23"/>
                    <a:pt x="502" y="101"/>
                    <a:pt x="379" y="168"/>
                  </a:cubicBezTo>
                  <a:cubicBezTo>
                    <a:pt x="324" y="201"/>
                    <a:pt x="268" y="235"/>
                    <a:pt x="201" y="245"/>
                  </a:cubicBezTo>
                  <a:cubicBezTo>
                    <a:pt x="146" y="268"/>
                    <a:pt x="79" y="268"/>
                    <a:pt x="1" y="279"/>
                  </a:cubicBezTo>
                  <a:lnTo>
                    <a:pt x="12" y="324"/>
                  </a:lnTo>
                  <a:cubicBezTo>
                    <a:pt x="79" y="324"/>
                    <a:pt x="146" y="312"/>
                    <a:pt x="213" y="290"/>
                  </a:cubicBezTo>
                  <a:cubicBezTo>
                    <a:pt x="279" y="268"/>
                    <a:pt x="346" y="235"/>
                    <a:pt x="401" y="190"/>
                  </a:cubicBezTo>
                  <a:cubicBezTo>
                    <a:pt x="513" y="123"/>
                    <a:pt x="613" y="34"/>
                    <a:pt x="747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13"/>
            <p:cNvSpPr/>
            <p:nvPr/>
          </p:nvSpPr>
          <p:spPr>
            <a:xfrm>
              <a:off x="4599814" y="1872255"/>
              <a:ext cx="27980" cy="4221"/>
            </a:xfrm>
            <a:custGeom>
              <a:avLst/>
              <a:gdLst/>
              <a:ahLst/>
              <a:cxnLst/>
              <a:rect l="l" t="t" r="r" b="b"/>
              <a:pathLst>
                <a:path w="802" h="121" extrusionOk="0">
                  <a:moveTo>
                    <a:pt x="587" y="0"/>
                  </a:moveTo>
                  <a:cubicBezTo>
                    <a:pt x="543" y="0"/>
                    <a:pt x="494" y="11"/>
                    <a:pt x="445" y="27"/>
                  </a:cubicBezTo>
                  <a:cubicBezTo>
                    <a:pt x="390" y="38"/>
                    <a:pt x="334" y="60"/>
                    <a:pt x="267" y="60"/>
                  </a:cubicBezTo>
                  <a:cubicBezTo>
                    <a:pt x="251" y="64"/>
                    <a:pt x="226" y="65"/>
                    <a:pt x="197" y="65"/>
                  </a:cubicBezTo>
                  <a:cubicBezTo>
                    <a:pt x="129" y="65"/>
                    <a:pt x="40" y="57"/>
                    <a:pt x="0" y="50"/>
                  </a:cubicBezTo>
                  <a:lnTo>
                    <a:pt x="0" y="50"/>
                  </a:lnTo>
                  <a:lnTo>
                    <a:pt x="79" y="116"/>
                  </a:lnTo>
                  <a:cubicBezTo>
                    <a:pt x="98" y="119"/>
                    <a:pt x="118" y="121"/>
                    <a:pt x="137" y="121"/>
                  </a:cubicBezTo>
                  <a:cubicBezTo>
                    <a:pt x="184" y="121"/>
                    <a:pt x="232" y="113"/>
                    <a:pt x="279" y="105"/>
                  </a:cubicBezTo>
                  <a:cubicBezTo>
                    <a:pt x="334" y="94"/>
                    <a:pt x="401" y="72"/>
                    <a:pt x="457" y="50"/>
                  </a:cubicBezTo>
                  <a:cubicBezTo>
                    <a:pt x="512" y="27"/>
                    <a:pt x="579" y="16"/>
                    <a:pt x="635" y="16"/>
                  </a:cubicBezTo>
                  <a:cubicBezTo>
                    <a:pt x="702" y="27"/>
                    <a:pt x="757" y="60"/>
                    <a:pt x="801" y="94"/>
                  </a:cubicBezTo>
                  <a:cubicBezTo>
                    <a:pt x="757" y="50"/>
                    <a:pt x="702" y="16"/>
                    <a:pt x="635" y="5"/>
                  </a:cubicBezTo>
                  <a:cubicBezTo>
                    <a:pt x="620" y="2"/>
                    <a:pt x="604" y="0"/>
                    <a:pt x="587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13"/>
            <p:cNvSpPr/>
            <p:nvPr/>
          </p:nvSpPr>
          <p:spPr>
            <a:xfrm>
              <a:off x="4628945" y="1707233"/>
              <a:ext cx="96638" cy="74520"/>
            </a:xfrm>
            <a:custGeom>
              <a:avLst/>
              <a:gdLst/>
              <a:ahLst/>
              <a:cxnLst/>
              <a:rect l="l" t="t" r="r" b="b"/>
              <a:pathLst>
                <a:path w="2770" h="2136" extrusionOk="0">
                  <a:moveTo>
                    <a:pt x="2097" y="1"/>
                  </a:moveTo>
                  <a:cubicBezTo>
                    <a:pt x="1746" y="1"/>
                    <a:pt x="1300" y="84"/>
                    <a:pt x="979" y="264"/>
                  </a:cubicBezTo>
                  <a:cubicBezTo>
                    <a:pt x="423" y="575"/>
                    <a:pt x="312" y="675"/>
                    <a:pt x="156" y="986"/>
                  </a:cubicBezTo>
                  <a:cubicBezTo>
                    <a:pt x="11" y="1298"/>
                    <a:pt x="22" y="1487"/>
                    <a:pt x="22" y="1487"/>
                  </a:cubicBezTo>
                  <a:cubicBezTo>
                    <a:pt x="0" y="1654"/>
                    <a:pt x="33" y="2066"/>
                    <a:pt x="433" y="2132"/>
                  </a:cubicBezTo>
                  <a:cubicBezTo>
                    <a:pt x="450" y="2135"/>
                    <a:pt x="468" y="2136"/>
                    <a:pt x="487" y="2136"/>
                  </a:cubicBezTo>
                  <a:cubicBezTo>
                    <a:pt x="920" y="2136"/>
                    <a:pt x="1892" y="1553"/>
                    <a:pt x="2191" y="1287"/>
                  </a:cubicBezTo>
                  <a:cubicBezTo>
                    <a:pt x="2491" y="998"/>
                    <a:pt x="2769" y="319"/>
                    <a:pt x="2625" y="130"/>
                  </a:cubicBezTo>
                  <a:cubicBezTo>
                    <a:pt x="2559" y="46"/>
                    <a:pt x="2354" y="1"/>
                    <a:pt x="2097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13"/>
            <p:cNvSpPr/>
            <p:nvPr/>
          </p:nvSpPr>
          <p:spPr>
            <a:xfrm>
              <a:off x="4637074" y="1707233"/>
              <a:ext cx="86172" cy="29410"/>
            </a:xfrm>
            <a:custGeom>
              <a:avLst/>
              <a:gdLst/>
              <a:ahLst/>
              <a:cxnLst/>
              <a:rect l="l" t="t" r="r" b="b"/>
              <a:pathLst>
                <a:path w="2470" h="843" extrusionOk="0">
                  <a:moveTo>
                    <a:pt x="1864" y="1"/>
                  </a:moveTo>
                  <a:cubicBezTo>
                    <a:pt x="1513" y="1"/>
                    <a:pt x="1067" y="84"/>
                    <a:pt x="746" y="264"/>
                  </a:cubicBezTo>
                  <a:cubicBezTo>
                    <a:pt x="289" y="519"/>
                    <a:pt x="123" y="631"/>
                    <a:pt x="0" y="842"/>
                  </a:cubicBezTo>
                  <a:cubicBezTo>
                    <a:pt x="212" y="753"/>
                    <a:pt x="445" y="687"/>
                    <a:pt x="679" y="664"/>
                  </a:cubicBezTo>
                  <a:cubicBezTo>
                    <a:pt x="774" y="654"/>
                    <a:pt x="868" y="650"/>
                    <a:pt x="963" y="650"/>
                  </a:cubicBezTo>
                  <a:cubicBezTo>
                    <a:pt x="1191" y="650"/>
                    <a:pt x="1419" y="674"/>
                    <a:pt x="1646" y="697"/>
                  </a:cubicBezTo>
                  <a:cubicBezTo>
                    <a:pt x="1764" y="708"/>
                    <a:pt x="1879" y="717"/>
                    <a:pt x="1994" y="717"/>
                  </a:cubicBezTo>
                  <a:cubicBezTo>
                    <a:pt x="2107" y="717"/>
                    <a:pt x="2220" y="709"/>
                    <a:pt x="2336" y="687"/>
                  </a:cubicBezTo>
                  <a:cubicBezTo>
                    <a:pt x="2425" y="453"/>
                    <a:pt x="2469" y="230"/>
                    <a:pt x="2392" y="130"/>
                  </a:cubicBezTo>
                  <a:cubicBezTo>
                    <a:pt x="2326" y="46"/>
                    <a:pt x="2121" y="1"/>
                    <a:pt x="1864" y="1"/>
                  </a:cubicBezTo>
                  <a:close/>
                </a:path>
              </a:pathLst>
            </a:custGeom>
            <a:solidFill>
              <a:srgbClr val="9DA1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13"/>
            <p:cNvSpPr/>
            <p:nvPr/>
          </p:nvSpPr>
          <p:spPr>
            <a:xfrm>
              <a:off x="4638610" y="1749553"/>
              <a:ext cx="39632" cy="7257"/>
            </a:xfrm>
            <a:custGeom>
              <a:avLst/>
              <a:gdLst/>
              <a:ahLst/>
              <a:cxnLst/>
              <a:rect l="l" t="t" r="r" b="b"/>
              <a:pathLst>
                <a:path w="1136" h="208" extrusionOk="0">
                  <a:moveTo>
                    <a:pt x="701" y="0"/>
                  </a:moveTo>
                  <a:cubicBezTo>
                    <a:pt x="664" y="0"/>
                    <a:pt x="627" y="3"/>
                    <a:pt x="591" y="7"/>
                  </a:cubicBezTo>
                  <a:lnTo>
                    <a:pt x="290" y="40"/>
                  </a:lnTo>
                  <a:cubicBezTo>
                    <a:pt x="201" y="52"/>
                    <a:pt x="134" y="85"/>
                    <a:pt x="35" y="85"/>
                  </a:cubicBezTo>
                  <a:lnTo>
                    <a:pt x="1" y="152"/>
                  </a:lnTo>
                  <a:cubicBezTo>
                    <a:pt x="101" y="141"/>
                    <a:pt x="201" y="129"/>
                    <a:pt x="301" y="107"/>
                  </a:cubicBezTo>
                  <a:cubicBezTo>
                    <a:pt x="401" y="96"/>
                    <a:pt x="502" y="74"/>
                    <a:pt x="591" y="52"/>
                  </a:cubicBezTo>
                  <a:cubicBezTo>
                    <a:pt x="645" y="40"/>
                    <a:pt x="701" y="31"/>
                    <a:pt x="754" y="31"/>
                  </a:cubicBezTo>
                  <a:cubicBezTo>
                    <a:pt x="797" y="31"/>
                    <a:pt x="840" y="37"/>
                    <a:pt x="880" y="52"/>
                  </a:cubicBezTo>
                  <a:cubicBezTo>
                    <a:pt x="924" y="63"/>
                    <a:pt x="969" y="85"/>
                    <a:pt x="1013" y="119"/>
                  </a:cubicBezTo>
                  <a:cubicBezTo>
                    <a:pt x="1046" y="152"/>
                    <a:pt x="1080" y="185"/>
                    <a:pt x="1135" y="208"/>
                  </a:cubicBezTo>
                  <a:cubicBezTo>
                    <a:pt x="1080" y="185"/>
                    <a:pt x="1058" y="141"/>
                    <a:pt x="1013" y="107"/>
                  </a:cubicBezTo>
                  <a:cubicBezTo>
                    <a:pt x="979" y="74"/>
                    <a:pt x="935" y="40"/>
                    <a:pt x="890" y="30"/>
                  </a:cubicBezTo>
                  <a:cubicBezTo>
                    <a:pt x="828" y="8"/>
                    <a:pt x="764" y="0"/>
                    <a:pt x="701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13"/>
            <p:cNvSpPr/>
            <p:nvPr/>
          </p:nvSpPr>
          <p:spPr>
            <a:xfrm>
              <a:off x="4675103" y="1730783"/>
              <a:ext cx="30701" cy="9315"/>
            </a:xfrm>
            <a:custGeom>
              <a:avLst/>
              <a:gdLst/>
              <a:ahLst/>
              <a:cxnLst/>
              <a:rect l="l" t="t" r="r" b="b"/>
              <a:pathLst>
                <a:path w="880" h="267" extrusionOk="0">
                  <a:moveTo>
                    <a:pt x="145" y="0"/>
                  </a:moveTo>
                  <a:cubicBezTo>
                    <a:pt x="111" y="0"/>
                    <a:pt x="101" y="0"/>
                    <a:pt x="56" y="22"/>
                  </a:cubicBezTo>
                  <a:lnTo>
                    <a:pt x="0" y="89"/>
                  </a:lnTo>
                  <a:cubicBezTo>
                    <a:pt x="22" y="78"/>
                    <a:pt x="111" y="67"/>
                    <a:pt x="145" y="67"/>
                  </a:cubicBezTo>
                  <a:lnTo>
                    <a:pt x="256" y="67"/>
                  </a:lnTo>
                  <a:cubicBezTo>
                    <a:pt x="323" y="78"/>
                    <a:pt x="401" y="89"/>
                    <a:pt x="467" y="101"/>
                  </a:cubicBezTo>
                  <a:cubicBezTo>
                    <a:pt x="612" y="133"/>
                    <a:pt x="756" y="190"/>
                    <a:pt x="879" y="267"/>
                  </a:cubicBezTo>
                  <a:cubicBezTo>
                    <a:pt x="756" y="178"/>
                    <a:pt x="623" y="111"/>
                    <a:pt x="479" y="67"/>
                  </a:cubicBezTo>
                  <a:cubicBezTo>
                    <a:pt x="412" y="44"/>
                    <a:pt x="334" y="22"/>
                    <a:pt x="256" y="12"/>
                  </a:cubicBezTo>
                  <a:cubicBezTo>
                    <a:pt x="223" y="12"/>
                    <a:pt x="190" y="0"/>
                    <a:pt x="145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13"/>
            <p:cNvSpPr/>
            <p:nvPr/>
          </p:nvSpPr>
          <p:spPr>
            <a:xfrm>
              <a:off x="4692931" y="1723771"/>
              <a:ext cx="17514" cy="3698"/>
            </a:xfrm>
            <a:custGeom>
              <a:avLst/>
              <a:gdLst/>
              <a:ahLst/>
              <a:cxnLst/>
              <a:rect l="l" t="t" r="r" b="b"/>
              <a:pathLst>
                <a:path w="502" h="106" extrusionOk="0">
                  <a:moveTo>
                    <a:pt x="35" y="1"/>
                  </a:moveTo>
                  <a:cubicBezTo>
                    <a:pt x="23" y="1"/>
                    <a:pt x="12" y="1"/>
                    <a:pt x="1" y="23"/>
                  </a:cubicBezTo>
                  <a:lnTo>
                    <a:pt x="79" y="45"/>
                  </a:lnTo>
                  <a:cubicBezTo>
                    <a:pt x="101" y="57"/>
                    <a:pt x="124" y="57"/>
                    <a:pt x="146" y="57"/>
                  </a:cubicBezTo>
                  <a:cubicBezTo>
                    <a:pt x="179" y="68"/>
                    <a:pt x="223" y="68"/>
                    <a:pt x="257" y="79"/>
                  </a:cubicBezTo>
                  <a:cubicBezTo>
                    <a:pt x="322" y="95"/>
                    <a:pt x="381" y="106"/>
                    <a:pt x="439" y="106"/>
                  </a:cubicBezTo>
                  <a:cubicBezTo>
                    <a:pt x="460" y="106"/>
                    <a:pt x="481" y="104"/>
                    <a:pt x="502" y="101"/>
                  </a:cubicBezTo>
                  <a:cubicBezTo>
                    <a:pt x="423" y="101"/>
                    <a:pt x="346" y="79"/>
                    <a:pt x="268" y="57"/>
                  </a:cubicBezTo>
                  <a:cubicBezTo>
                    <a:pt x="235" y="45"/>
                    <a:pt x="190" y="35"/>
                    <a:pt x="146" y="23"/>
                  </a:cubicBezTo>
                  <a:cubicBezTo>
                    <a:pt x="134" y="12"/>
                    <a:pt x="112" y="12"/>
                    <a:pt x="90" y="1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13"/>
            <p:cNvSpPr/>
            <p:nvPr/>
          </p:nvSpPr>
          <p:spPr>
            <a:xfrm>
              <a:off x="4645587" y="1714106"/>
              <a:ext cx="30701" cy="34155"/>
            </a:xfrm>
            <a:custGeom>
              <a:avLst/>
              <a:gdLst/>
              <a:ahLst/>
              <a:cxnLst/>
              <a:rect l="l" t="t" r="r" b="b"/>
              <a:pathLst>
                <a:path w="880" h="979" extrusionOk="0">
                  <a:moveTo>
                    <a:pt x="880" y="0"/>
                  </a:moveTo>
                  <a:cubicBezTo>
                    <a:pt x="724" y="144"/>
                    <a:pt x="601" y="312"/>
                    <a:pt x="480" y="467"/>
                  </a:cubicBezTo>
                  <a:cubicBezTo>
                    <a:pt x="346" y="634"/>
                    <a:pt x="168" y="856"/>
                    <a:pt x="1" y="979"/>
                  </a:cubicBezTo>
                  <a:lnTo>
                    <a:pt x="101" y="979"/>
                  </a:lnTo>
                  <a:cubicBezTo>
                    <a:pt x="268" y="834"/>
                    <a:pt x="391" y="668"/>
                    <a:pt x="513" y="490"/>
                  </a:cubicBezTo>
                  <a:cubicBezTo>
                    <a:pt x="624" y="322"/>
                    <a:pt x="735" y="144"/>
                    <a:pt x="880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13"/>
            <p:cNvSpPr/>
            <p:nvPr/>
          </p:nvSpPr>
          <p:spPr>
            <a:xfrm>
              <a:off x="4682081" y="1718363"/>
              <a:ext cx="13222" cy="11652"/>
            </a:xfrm>
            <a:custGeom>
              <a:avLst/>
              <a:gdLst/>
              <a:ahLst/>
              <a:cxnLst/>
              <a:rect l="l" t="t" r="r" b="b"/>
              <a:pathLst>
                <a:path w="379" h="334" extrusionOk="0">
                  <a:moveTo>
                    <a:pt x="379" y="0"/>
                  </a:moveTo>
                  <a:cubicBezTo>
                    <a:pt x="234" y="67"/>
                    <a:pt x="112" y="178"/>
                    <a:pt x="0" y="301"/>
                  </a:cubicBezTo>
                  <a:lnTo>
                    <a:pt x="45" y="334"/>
                  </a:lnTo>
                  <a:cubicBezTo>
                    <a:pt x="134" y="200"/>
                    <a:pt x="245" y="89"/>
                    <a:pt x="379" y="0"/>
                  </a:cubicBezTo>
                  <a:close/>
                </a:path>
              </a:pathLst>
            </a:custGeom>
            <a:solidFill>
              <a:srgbClr val="79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13"/>
            <p:cNvSpPr/>
            <p:nvPr/>
          </p:nvSpPr>
          <p:spPr>
            <a:xfrm>
              <a:off x="4168732" y="1598835"/>
              <a:ext cx="535104" cy="448235"/>
            </a:xfrm>
            <a:custGeom>
              <a:avLst/>
              <a:gdLst/>
              <a:ahLst/>
              <a:cxnLst/>
              <a:rect l="l" t="t" r="r" b="b"/>
              <a:pathLst>
                <a:path w="15338" h="12848" extrusionOk="0">
                  <a:moveTo>
                    <a:pt x="14592" y="0"/>
                  </a:moveTo>
                  <a:cubicBezTo>
                    <a:pt x="14314" y="890"/>
                    <a:pt x="13980" y="1758"/>
                    <a:pt x="13569" y="2592"/>
                  </a:cubicBezTo>
                  <a:cubicBezTo>
                    <a:pt x="13357" y="3003"/>
                    <a:pt x="13124" y="3404"/>
                    <a:pt x="12868" y="3794"/>
                  </a:cubicBezTo>
                  <a:cubicBezTo>
                    <a:pt x="12702" y="4038"/>
                    <a:pt x="12546" y="4283"/>
                    <a:pt x="12379" y="4516"/>
                  </a:cubicBezTo>
                  <a:cubicBezTo>
                    <a:pt x="12312" y="4338"/>
                    <a:pt x="12257" y="4149"/>
                    <a:pt x="12235" y="3960"/>
                  </a:cubicBezTo>
                  <a:cubicBezTo>
                    <a:pt x="12190" y="3749"/>
                    <a:pt x="12179" y="3527"/>
                    <a:pt x="12156" y="3304"/>
                  </a:cubicBezTo>
                  <a:cubicBezTo>
                    <a:pt x="12134" y="3082"/>
                    <a:pt x="12123" y="2859"/>
                    <a:pt x="12079" y="2637"/>
                  </a:cubicBezTo>
                  <a:cubicBezTo>
                    <a:pt x="12045" y="2414"/>
                    <a:pt x="12001" y="2192"/>
                    <a:pt x="11912" y="1980"/>
                  </a:cubicBezTo>
                  <a:lnTo>
                    <a:pt x="11879" y="1992"/>
                  </a:lnTo>
                  <a:cubicBezTo>
                    <a:pt x="11968" y="2203"/>
                    <a:pt x="12012" y="2414"/>
                    <a:pt x="12034" y="2637"/>
                  </a:cubicBezTo>
                  <a:cubicBezTo>
                    <a:pt x="12067" y="2859"/>
                    <a:pt x="12090" y="3082"/>
                    <a:pt x="12101" y="3304"/>
                  </a:cubicBezTo>
                  <a:cubicBezTo>
                    <a:pt x="12112" y="3527"/>
                    <a:pt x="12134" y="3749"/>
                    <a:pt x="12168" y="3972"/>
                  </a:cubicBezTo>
                  <a:cubicBezTo>
                    <a:pt x="12201" y="4182"/>
                    <a:pt x="12245" y="4394"/>
                    <a:pt x="12324" y="4594"/>
                  </a:cubicBezTo>
                  <a:cubicBezTo>
                    <a:pt x="12245" y="4706"/>
                    <a:pt x="12168" y="4827"/>
                    <a:pt x="12079" y="4939"/>
                  </a:cubicBezTo>
                  <a:cubicBezTo>
                    <a:pt x="11545" y="5695"/>
                    <a:pt x="10977" y="6441"/>
                    <a:pt x="10310" y="7086"/>
                  </a:cubicBezTo>
                  <a:cubicBezTo>
                    <a:pt x="10299" y="7108"/>
                    <a:pt x="10277" y="7130"/>
                    <a:pt x="10255" y="7152"/>
                  </a:cubicBezTo>
                  <a:cubicBezTo>
                    <a:pt x="10255" y="6963"/>
                    <a:pt x="10243" y="6763"/>
                    <a:pt x="10221" y="6574"/>
                  </a:cubicBezTo>
                  <a:cubicBezTo>
                    <a:pt x="10188" y="6340"/>
                    <a:pt x="10110" y="6118"/>
                    <a:pt x="10043" y="5895"/>
                  </a:cubicBezTo>
                  <a:cubicBezTo>
                    <a:pt x="9910" y="5462"/>
                    <a:pt x="9765" y="5005"/>
                    <a:pt x="9554" y="4594"/>
                  </a:cubicBezTo>
                  <a:lnTo>
                    <a:pt x="9521" y="4617"/>
                  </a:lnTo>
                  <a:cubicBezTo>
                    <a:pt x="9732" y="5028"/>
                    <a:pt x="9854" y="5473"/>
                    <a:pt x="9988" y="5917"/>
                  </a:cubicBezTo>
                  <a:cubicBezTo>
                    <a:pt x="10055" y="6140"/>
                    <a:pt x="10121" y="6362"/>
                    <a:pt x="10144" y="6585"/>
                  </a:cubicBezTo>
                  <a:cubicBezTo>
                    <a:pt x="10166" y="6797"/>
                    <a:pt x="10166" y="7019"/>
                    <a:pt x="10166" y="7230"/>
                  </a:cubicBezTo>
                  <a:cubicBezTo>
                    <a:pt x="10043" y="7341"/>
                    <a:pt x="9921" y="7442"/>
                    <a:pt x="9798" y="7541"/>
                  </a:cubicBezTo>
                  <a:lnTo>
                    <a:pt x="9788" y="7553"/>
                  </a:lnTo>
                  <a:lnTo>
                    <a:pt x="9798" y="7553"/>
                  </a:lnTo>
                  <a:cubicBezTo>
                    <a:pt x="9699" y="7620"/>
                    <a:pt x="9610" y="7686"/>
                    <a:pt x="9509" y="7753"/>
                  </a:cubicBezTo>
                  <a:cubicBezTo>
                    <a:pt x="9420" y="7808"/>
                    <a:pt x="9321" y="7875"/>
                    <a:pt x="9220" y="7942"/>
                  </a:cubicBezTo>
                  <a:cubicBezTo>
                    <a:pt x="9031" y="8064"/>
                    <a:pt x="8831" y="8176"/>
                    <a:pt x="8631" y="8298"/>
                  </a:cubicBezTo>
                  <a:cubicBezTo>
                    <a:pt x="8530" y="8354"/>
                    <a:pt x="8419" y="8398"/>
                    <a:pt x="8320" y="8453"/>
                  </a:cubicBezTo>
                  <a:cubicBezTo>
                    <a:pt x="8219" y="8498"/>
                    <a:pt x="8119" y="8554"/>
                    <a:pt x="8019" y="8576"/>
                  </a:cubicBezTo>
                  <a:cubicBezTo>
                    <a:pt x="7685" y="8520"/>
                    <a:pt x="7352" y="8476"/>
                    <a:pt x="7007" y="8476"/>
                  </a:cubicBezTo>
                  <a:cubicBezTo>
                    <a:pt x="6959" y="8472"/>
                    <a:pt x="6909" y="8471"/>
                    <a:pt x="6859" y="8471"/>
                  </a:cubicBezTo>
                  <a:cubicBezTo>
                    <a:pt x="6737" y="8471"/>
                    <a:pt x="6614" y="8479"/>
                    <a:pt x="6496" y="8487"/>
                  </a:cubicBezTo>
                  <a:cubicBezTo>
                    <a:pt x="6318" y="8509"/>
                    <a:pt x="6150" y="8532"/>
                    <a:pt x="5984" y="8554"/>
                  </a:cubicBezTo>
                  <a:cubicBezTo>
                    <a:pt x="5684" y="8603"/>
                    <a:pt x="5375" y="8644"/>
                    <a:pt x="5073" y="8644"/>
                  </a:cubicBezTo>
                  <a:cubicBezTo>
                    <a:pt x="5039" y="8644"/>
                    <a:pt x="5005" y="8644"/>
                    <a:pt x="4971" y="8643"/>
                  </a:cubicBezTo>
                  <a:cubicBezTo>
                    <a:pt x="4805" y="8631"/>
                    <a:pt x="4638" y="8609"/>
                    <a:pt x="4516" y="8542"/>
                  </a:cubicBezTo>
                  <a:cubicBezTo>
                    <a:pt x="4437" y="8498"/>
                    <a:pt x="4371" y="8453"/>
                    <a:pt x="4304" y="8398"/>
                  </a:cubicBezTo>
                  <a:lnTo>
                    <a:pt x="4204" y="8331"/>
                  </a:lnTo>
                  <a:lnTo>
                    <a:pt x="4171" y="8298"/>
                  </a:lnTo>
                  <a:cubicBezTo>
                    <a:pt x="4382" y="8186"/>
                    <a:pt x="4571" y="8064"/>
                    <a:pt x="4738" y="7909"/>
                  </a:cubicBezTo>
                  <a:cubicBezTo>
                    <a:pt x="4838" y="7820"/>
                    <a:pt x="4927" y="7719"/>
                    <a:pt x="5005" y="7608"/>
                  </a:cubicBezTo>
                  <a:cubicBezTo>
                    <a:pt x="5072" y="7519"/>
                    <a:pt x="5127" y="7419"/>
                    <a:pt x="5183" y="7308"/>
                  </a:cubicBezTo>
                  <a:cubicBezTo>
                    <a:pt x="5450" y="7063"/>
                    <a:pt x="5739" y="6829"/>
                    <a:pt x="6051" y="6652"/>
                  </a:cubicBezTo>
                  <a:cubicBezTo>
                    <a:pt x="6217" y="6552"/>
                    <a:pt x="6407" y="6474"/>
                    <a:pt x="6595" y="6418"/>
                  </a:cubicBezTo>
                  <a:cubicBezTo>
                    <a:pt x="6785" y="6352"/>
                    <a:pt x="6973" y="6307"/>
                    <a:pt x="7151" y="6229"/>
                  </a:cubicBezTo>
                  <a:lnTo>
                    <a:pt x="7141" y="6196"/>
                  </a:lnTo>
                  <a:cubicBezTo>
                    <a:pt x="6963" y="6263"/>
                    <a:pt x="6773" y="6318"/>
                    <a:pt x="6573" y="6374"/>
                  </a:cubicBezTo>
                  <a:cubicBezTo>
                    <a:pt x="6384" y="6429"/>
                    <a:pt x="6195" y="6496"/>
                    <a:pt x="6028" y="6596"/>
                  </a:cubicBezTo>
                  <a:cubicBezTo>
                    <a:pt x="5750" y="6752"/>
                    <a:pt x="5495" y="6941"/>
                    <a:pt x="5261" y="7141"/>
                  </a:cubicBezTo>
                  <a:cubicBezTo>
                    <a:pt x="5350" y="6952"/>
                    <a:pt x="5428" y="6763"/>
                    <a:pt x="5517" y="6574"/>
                  </a:cubicBezTo>
                  <a:cubicBezTo>
                    <a:pt x="5616" y="6352"/>
                    <a:pt x="5739" y="6129"/>
                    <a:pt x="5861" y="5907"/>
                  </a:cubicBezTo>
                  <a:cubicBezTo>
                    <a:pt x="6095" y="5450"/>
                    <a:pt x="6318" y="4995"/>
                    <a:pt x="6551" y="4538"/>
                  </a:cubicBezTo>
                  <a:cubicBezTo>
                    <a:pt x="6673" y="4316"/>
                    <a:pt x="6795" y="4093"/>
                    <a:pt x="6940" y="3883"/>
                  </a:cubicBezTo>
                  <a:cubicBezTo>
                    <a:pt x="7085" y="3682"/>
                    <a:pt x="7230" y="3471"/>
                    <a:pt x="7385" y="3270"/>
                  </a:cubicBezTo>
                  <a:lnTo>
                    <a:pt x="7341" y="3237"/>
                  </a:lnTo>
                  <a:cubicBezTo>
                    <a:pt x="7185" y="3438"/>
                    <a:pt x="7040" y="3649"/>
                    <a:pt x="6896" y="3860"/>
                  </a:cubicBezTo>
                  <a:cubicBezTo>
                    <a:pt x="6751" y="4061"/>
                    <a:pt x="6617" y="4283"/>
                    <a:pt x="6496" y="4505"/>
                  </a:cubicBezTo>
                  <a:cubicBezTo>
                    <a:pt x="6251" y="4961"/>
                    <a:pt x="6028" y="5417"/>
                    <a:pt x="5784" y="5862"/>
                  </a:cubicBezTo>
                  <a:cubicBezTo>
                    <a:pt x="5661" y="6085"/>
                    <a:pt x="5539" y="6307"/>
                    <a:pt x="5428" y="6540"/>
                  </a:cubicBezTo>
                  <a:cubicBezTo>
                    <a:pt x="5383" y="6629"/>
                    <a:pt x="5339" y="6730"/>
                    <a:pt x="5305" y="6819"/>
                  </a:cubicBezTo>
                  <a:cubicBezTo>
                    <a:pt x="5228" y="6674"/>
                    <a:pt x="5183" y="6518"/>
                    <a:pt x="5161" y="6362"/>
                  </a:cubicBezTo>
                  <a:cubicBezTo>
                    <a:pt x="5127" y="6174"/>
                    <a:pt x="5127" y="5984"/>
                    <a:pt x="5127" y="5784"/>
                  </a:cubicBezTo>
                  <a:cubicBezTo>
                    <a:pt x="5116" y="5595"/>
                    <a:pt x="5116" y="5395"/>
                    <a:pt x="5094" y="5195"/>
                  </a:cubicBezTo>
                  <a:cubicBezTo>
                    <a:pt x="5060" y="5005"/>
                    <a:pt x="5016" y="4805"/>
                    <a:pt x="4916" y="4639"/>
                  </a:cubicBezTo>
                  <a:lnTo>
                    <a:pt x="4894" y="4650"/>
                  </a:lnTo>
                  <a:cubicBezTo>
                    <a:pt x="4983" y="4817"/>
                    <a:pt x="5027" y="5017"/>
                    <a:pt x="5050" y="5206"/>
                  </a:cubicBezTo>
                  <a:cubicBezTo>
                    <a:pt x="5072" y="5395"/>
                    <a:pt x="5072" y="5595"/>
                    <a:pt x="5072" y="5784"/>
                  </a:cubicBezTo>
                  <a:cubicBezTo>
                    <a:pt x="5072" y="5984"/>
                    <a:pt x="5072" y="6174"/>
                    <a:pt x="5094" y="6374"/>
                  </a:cubicBezTo>
                  <a:cubicBezTo>
                    <a:pt x="5127" y="6563"/>
                    <a:pt x="5172" y="6741"/>
                    <a:pt x="5261" y="6908"/>
                  </a:cubicBezTo>
                  <a:cubicBezTo>
                    <a:pt x="5216" y="7019"/>
                    <a:pt x="5161" y="7130"/>
                    <a:pt x="5105" y="7230"/>
                  </a:cubicBezTo>
                  <a:cubicBezTo>
                    <a:pt x="5094" y="7252"/>
                    <a:pt x="5083" y="7286"/>
                    <a:pt x="5072" y="7308"/>
                  </a:cubicBezTo>
                  <a:lnTo>
                    <a:pt x="5060" y="7308"/>
                  </a:lnTo>
                  <a:cubicBezTo>
                    <a:pt x="5016" y="7397"/>
                    <a:pt x="4971" y="7475"/>
                    <a:pt x="4916" y="7553"/>
                  </a:cubicBezTo>
                  <a:cubicBezTo>
                    <a:pt x="4849" y="7653"/>
                    <a:pt x="4760" y="7742"/>
                    <a:pt x="4672" y="7830"/>
                  </a:cubicBezTo>
                  <a:cubicBezTo>
                    <a:pt x="4482" y="7998"/>
                    <a:pt x="4026" y="8242"/>
                    <a:pt x="4026" y="8242"/>
                  </a:cubicBezTo>
                  <a:lnTo>
                    <a:pt x="3637" y="8631"/>
                  </a:lnTo>
                  <a:lnTo>
                    <a:pt x="3626" y="8631"/>
                  </a:lnTo>
                  <a:lnTo>
                    <a:pt x="3626" y="8643"/>
                  </a:lnTo>
                  <a:cubicBezTo>
                    <a:pt x="3359" y="9009"/>
                    <a:pt x="3081" y="9377"/>
                    <a:pt x="2791" y="9733"/>
                  </a:cubicBezTo>
                  <a:cubicBezTo>
                    <a:pt x="2502" y="10089"/>
                    <a:pt x="2213" y="10433"/>
                    <a:pt x="1879" y="10744"/>
                  </a:cubicBezTo>
                  <a:cubicBezTo>
                    <a:pt x="1780" y="10833"/>
                    <a:pt x="1679" y="10922"/>
                    <a:pt x="1568" y="11011"/>
                  </a:cubicBezTo>
                  <a:lnTo>
                    <a:pt x="1679" y="9877"/>
                  </a:lnTo>
                  <a:lnTo>
                    <a:pt x="1746" y="9210"/>
                  </a:lnTo>
                  <a:cubicBezTo>
                    <a:pt x="1768" y="8987"/>
                    <a:pt x="1768" y="8765"/>
                    <a:pt x="1691" y="8542"/>
                  </a:cubicBezTo>
                  <a:lnTo>
                    <a:pt x="1669" y="8554"/>
                  </a:lnTo>
                  <a:cubicBezTo>
                    <a:pt x="1724" y="8765"/>
                    <a:pt x="1724" y="8987"/>
                    <a:pt x="1691" y="9210"/>
                  </a:cubicBezTo>
                  <a:cubicBezTo>
                    <a:pt x="1669" y="9432"/>
                    <a:pt x="1635" y="9644"/>
                    <a:pt x="1612" y="9866"/>
                  </a:cubicBezTo>
                  <a:lnTo>
                    <a:pt x="1435" y="11134"/>
                  </a:lnTo>
                  <a:lnTo>
                    <a:pt x="1368" y="11201"/>
                  </a:lnTo>
                  <a:cubicBezTo>
                    <a:pt x="1201" y="11367"/>
                    <a:pt x="1046" y="11535"/>
                    <a:pt x="890" y="11701"/>
                  </a:cubicBezTo>
                  <a:cubicBezTo>
                    <a:pt x="579" y="12046"/>
                    <a:pt x="278" y="12391"/>
                    <a:pt x="0" y="12758"/>
                  </a:cubicBezTo>
                  <a:lnTo>
                    <a:pt x="144" y="12847"/>
                  </a:lnTo>
                  <a:cubicBezTo>
                    <a:pt x="423" y="12480"/>
                    <a:pt x="700" y="12146"/>
                    <a:pt x="1012" y="11812"/>
                  </a:cubicBezTo>
                  <a:cubicBezTo>
                    <a:pt x="1157" y="11646"/>
                    <a:pt x="1313" y="11479"/>
                    <a:pt x="1479" y="11312"/>
                  </a:cubicBezTo>
                  <a:cubicBezTo>
                    <a:pt x="1646" y="11156"/>
                    <a:pt x="1813" y="11011"/>
                    <a:pt x="1991" y="10856"/>
                  </a:cubicBezTo>
                  <a:cubicBezTo>
                    <a:pt x="2213" y="10645"/>
                    <a:pt x="2425" y="10411"/>
                    <a:pt x="2625" y="10166"/>
                  </a:cubicBezTo>
                  <a:lnTo>
                    <a:pt x="2692" y="10166"/>
                  </a:lnTo>
                  <a:cubicBezTo>
                    <a:pt x="2736" y="10155"/>
                    <a:pt x="2781" y="10133"/>
                    <a:pt x="2825" y="10122"/>
                  </a:cubicBezTo>
                  <a:cubicBezTo>
                    <a:pt x="2903" y="10077"/>
                    <a:pt x="2992" y="10055"/>
                    <a:pt x="3070" y="10055"/>
                  </a:cubicBezTo>
                  <a:cubicBezTo>
                    <a:pt x="3159" y="10044"/>
                    <a:pt x="3248" y="10044"/>
                    <a:pt x="3348" y="10044"/>
                  </a:cubicBezTo>
                  <a:lnTo>
                    <a:pt x="3614" y="10044"/>
                  </a:lnTo>
                  <a:lnTo>
                    <a:pt x="4160" y="10055"/>
                  </a:lnTo>
                  <a:cubicBezTo>
                    <a:pt x="4338" y="10066"/>
                    <a:pt x="4516" y="10077"/>
                    <a:pt x="4682" y="10144"/>
                  </a:cubicBezTo>
                  <a:lnTo>
                    <a:pt x="4694" y="10111"/>
                  </a:lnTo>
                  <a:cubicBezTo>
                    <a:pt x="4526" y="10033"/>
                    <a:pt x="4338" y="10022"/>
                    <a:pt x="4160" y="10010"/>
                  </a:cubicBezTo>
                  <a:lnTo>
                    <a:pt x="3614" y="10000"/>
                  </a:lnTo>
                  <a:lnTo>
                    <a:pt x="3348" y="9988"/>
                  </a:lnTo>
                  <a:cubicBezTo>
                    <a:pt x="3298" y="9983"/>
                    <a:pt x="3251" y="9980"/>
                    <a:pt x="3205" y="9980"/>
                  </a:cubicBezTo>
                  <a:cubicBezTo>
                    <a:pt x="3159" y="9980"/>
                    <a:pt x="3114" y="9983"/>
                    <a:pt x="3070" y="9988"/>
                  </a:cubicBezTo>
                  <a:cubicBezTo>
                    <a:pt x="3025" y="9988"/>
                    <a:pt x="2981" y="9988"/>
                    <a:pt x="2925" y="10010"/>
                  </a:cubicBezTo>
                  <a:cubicBezTo>
                    <a:pt x="2880" y="10022"/>
                    <a:pt x="2836" y="10033"/>
                    <a:pt x="2803" y="10055"/>
                  </a:cubicBezTo>
                  <a:cubicBezTo>
                    <a:pt x="2769" y="10066"/>
                    <a:pt x="2736" y="10077"/>
                    <a:pt x="2702" y="10077"/>
                  </a:cubicBezTo>
                  <a:cubicBezTo>
                    <a:pt x="2769" y="10000"/>
                    <a:pt x="2847" y="9911"/>
                    <a:pt x="2914" y="9822"/>
                  </a:cubicBezTo>
                  <a:cubicBezTo>
                    <a:pt x="3203" y="9466"/>
                    <a:pt x="3470" y="9098"/>
                    <a:pt x="3737" y="8732"/>
                  </a:cubicBezTo>
                  <a:lnTo>
                    <a:pt x="4071" y="8398"/>
                  </a:lnTo>
                  <a:cubicBezTo>
                    <a:pt x="4082" y="8409"/>
                    <a:pt x="4104" y="8420"/>
                    <a:pt x="4115" y="8431"/>
                  </a:cubicBezTo>
                  <a:cubicBezTo>
                    <a:pt x="4148" y="8465"/>
                    <a:pt x="4182" y="8487"/>
                    <a:pt x="4227" y="8520"/>
                  </a:cubicBezTo>
                  <a:cubicBezTo>
                    <a:pt x="4293" y="8565"/>
                    <a:pt x="4371" y="8609"/>
                    <a:pt x="4437" y="8654"/>
                  </a:cubicBezTo>
                  <a:cubicBezTo>
                    <a:pt x="4615" y="8754"/>
                    <a:pt x="4793" y="8765"/>
                    <a:pt x="4971" y="8776"/>
                  </a:cubicBezTo>
                  <a:cubicBezTo>
                    <a:pt x="5001" y="8777"/>
                    <a:pt x="5030" y="8778"/>
                    <a:pt x="5060" y="8778"/>
                  </a:cubicBezTo>
                  <a:cubicBezTo>
                    <a:pt x="5375" y="8778"/>
                    <a:pt x="5689" y="8728"/>
                    <a:pt x="5995" y="8687"/>
                  </a:cubicBezTo>
                  <a:cubicBezTo>
                    <a:pt x="6173" y="8665"/>
                    <a:pt x="6340" y="8631"/>
                    <a:pt x="6506" y="8621"/>
                  </a:cubicBezTo>
                  <a:cubicBezTo>
                    <a:pt x="6662" y="8598"/>
                    <a:pt x="6818" y="8598"/>
                    <a:pt x="6973" y="8598"/>
                  </a:cubicBezTo>
                  <a:cubicBezTo>
                    <a:pt x="7163" y="8698"/>
                    <a:pt x="7352" y="8799"/>
                    <a:pt x="7529" y="8910"/>
                  </a:cubicBezTo>
                  <a:cubicBezTo>
                    <a:pt x="7719" y="9021"/>
                    <a:pt x="7885" y="9177"/>
                    <a:pt x="8063" y="9321"/>
                  </a:cubicBezTo>
                  <a:cubicBezTo>
                    <a:pt x="8152" y="9388"/>
                    <a:pt x="8241" y="9444"/>
                    <a:pt x="8330" y="9521"/>
                  </a:cubicBezTo>
                  <a:cubicBezTo>
                    <a:pt x="8419" y="9588"/>
                    <a:pt x="8508" y="9666"/>
                    <a:pt x="8587" y="9733"/>
                  </a:cubicBezTo>
                  <a:cubicBezTo>
                    <a:pt x="8764" y="9877"/>
                    <a:pt x="8931" y="10033"/>
                    <a:pt x="9131" y="10144"/>
                  </a:cubicBezTo>
                  <a:lnTo>
                    <a:pt x="9143" y="10111"/>
                  </a:lnTo>
                  <a:cubicBezTo>
                    <a:pt x="8965" y="10000"/>
                    <a:pt x="8797" y="9844"/>
                    <a:pt x="8619" y="9688"/>
                  </a:cubicBezTo>
                  <a:cubicBezTo>
                    <a:pt x="8542" y="9622"/>
                    <a:pt x="8453" y="9543"/>
                    <a:pt x="8375" y="9466"/>
                  </a:cubicBezTo>
                  <a:cubicBezTo>
                    <a:pt x="8286" y="9399"/>
                    <a:pt x="8186" y="9332"/>
                    <a:pt x="8108" y="9266"/>
                  </a:cubicBezTo>
                  <a:cubicBezTo>
                    <a:pt x="7930" y="9121"/>
                    <a:pt x="7763" y="8965"/>
                    <a:pt x="7574" y="8843"/>
                  </a:cubicBezTo>
                  <a:cubicBezTo>
                    <a:pt x="7440" y="8754"/>
                    <a:pt x="7319" y="8676"/>
                    <a:pt x="7185" y="8609"/>
                  </a:cubicBezTo>
                  <a:lnTo>
                    <a:pt x="7185" y="8609"/>
                  </a:lnTo>
                  <a:cubicBezTo>
                    <a:pt x="7463" y="8621"/>
                    <a:pt x="7741" y="8654"/>
                    <a:pt x="8008" y="8710"/>
                  </a:cubicBezTo>
                  <a:lnTo>
                    <a:pt x="8030" y="8710"/>
                  </a:lnTo>
                  <a:lnTo>
                    <a:pt x="8041" y="8698"/>
                  </a:lnTo>
                  <a:cubicBezTo>
                    <a:pt x="8108" y="8687"/>
                    <a:pt x="8152" y="8665"/>
                    <a:pt x="8208" y="8643"/>
                  </a:cubicBezTo>
                  <a:cubicBezTo>
                    <a:pt x="8264" y="8609"/>
                    <a:pt x="8320" y="8587"/>
                    <a:pt x="8375" y="8565"/>
                  </a:cubicBezTo>
                  <a:cubicBezTo>
                    <a:pt x="8475" y="8509"/>
                    <a:pt x="8587" y="8453"/>
                    <a:pt x="8686" y="8398"/>
                  </a:cubicBezTo>
                  <a:lnTo>
                    <a:pt x="9287" y="8031"/>
                  </a:lnTo>
                  <a:cubicBezTo>
                    <a:pt x="9376" y="7964"/>
                    <a:pt x="9476" y="7909"/>
                    <a:pt x="9576" y="7842"/>
                  </a:cubicBezTo>
                  <a:cubicBezTo>
                    <a:pt x="9676" y="7775"/>
                    <a:pt x="9765" y="7709"/>
                    <a:pt x="9865" y="7630"/>
                  </a:cubicBezTo>
                  <a:lnTo>
                    <a:pt x="9877" y="7620"/>
                  </a:lnTo>
                  <a:cubicBezTo>
                    <a:pt x="9966" y="7586"/>
                    <a:pt x="10065" y="7575"/>
                    <a:pt x="10166" y="7575"/>
                  </a:cubicBezTo>
                  <a:cubicBezTo>
                    <a:pt x="10288" y="7575"/>
                    <a:pt x="10399" y="7586"/>
                    <a:pt x="10522" y="7597"/>
                  </a:cubicBezTo>
                  <a:cubicBezTo>
                    <a:pt x="10766" y="7620"/>
                    <a:pt x="11011" y="7630"/>
                    <a:pt x="11244" y="7664"/>
                  </a:cubicBezTo>
                  <a:lnTo>
                    <a:pt x="11612" y="7697"/>
                  </a:lnTo>
                  <a:cubicBezTo>
                    <a:pt x="11723" y="7719"/>
                    <a:pt x="11845" y="7742"/>
                    <a:pt x="11956" y="7775"/>
                  </a:cubicBezTo>
                  <a:cubicBezTo>
                    <a:pt x="12190" y="7842"/>
                    <a:pt x="12413" y="7931"/>
                    <a:pt x="12623" y="8042"/>
                  </a:cubicBezTo>
                  <a:lnTo>
                    <a:pt x="12635" y="8020"/>
                  </a:lnTo>
                  <a:cubicBezTo>
                    <a:pt x="12423" y="7909"/>
                    <a:pt x="12201" y="7808"/>
                    <a:pt x="11968" y="7731"/>
                  </a:cubicBezTo>
                  <a:cubicBezTo>
                    <a:pt x="11856" y="7697"/>
                    <a:pt x="11734" y="7675"/>
                    <a:pt x="11612" y="7653"/>
                  </a:cubicBezTo>
                  <a:cubicBezTo>
                    <a:pt x="11501" y="7630"/>
                    <a:pt x="11378" y="7620"/>
                    <a:pt x="11256" y="7597"/>
                  </a:cubicBezTo>
                  <a:cubicBezTo>
                    <a:pt x="11011" y="7564"/>
                    <a:pt x="10777" y="7541"/>
                    <a:pt x="10532" y="7519"/>
                  </a:cubicBezTo>
                  <a:cubicBezTo>
                    <a:pt x="10411" y="7508"/>
                    <a:pt x="10288" y="7486"/>
                    <a:pt x="10166" y="7486"/>
                  </a:cubicBezTo>
                  <a:lnTo>
                    <a:pt x="10032" y="7486"/>
                  </a:lnTo>
                  <a:cubicBezTo>
                    <a:pt x="10154" y="7386"/>
                    <a:pt x="10277" y="7274"/>
                    <a:pt x="10388" y="7163"/>
                  </a:cubicBezTo>
                  <a:cubicBezTo>
                    <a:pt x="10944" y="6607"/>
                    <a:pt x="11434" y="5984"/>
                    <a:pt x="11901" y="5339"/>
                  </a:cubicBezTo>
                  <a:cubicBezTo>
                    <a:pt x="12156" y="5161"/>
                    <a:pt x="12457" y="5028"/>
                    <a:pt x="12746" y="4884"/>
                  </a:cubicBezTo>
                  <a:cubicBezTo>
                    <a:pt x="13035" y="4750"/>
                    <a:pt x="13325" y="4572"/>
                    <a:pt x="13591" y="4394"/>
                  </a:cubicBezTo>
                  <a:cubicBezTo>
                    <a:pt x="14148" y="4049"/>
                    <a:pt x="14726" y="3749"/>
                    <a:pt x="15337" y="3515"/>
                  </a:cubicBezTo>
                  <a:lnTo>
                    <a:pt x="15315" y="3471"/>
                  </a:lnTo>
                  <a:cubicBezTo>
                    <a:pt x="14704" y="3705"/>
                    <a:pt x="14114" y="3994"/>
                    <a:pt x="13558" y="4338"/>
                  </a:cubicBezTo>
                  <a:cubicBezTo>
                    <a:pt x="13280" y="4516"/>
                    <a:pt x="13013" y="4683"/>
                    <a:pt x="12712" y="4827"/>
                  </a:cubicBezTo>
                  <a:cubicBezTo>
                    <a:pt x="12479" y="4939"/>
                    <a:pt x="12245" y="5039"/>
                    <a:pt x="12012" y="5173"/>
                  </a:cubicBezTo>
                  <a:cubicBezTo>
                    <a:pt x="12057" y="5117"/>
                    <a:pt x="12101" y="5050"/>
                    <a:pt x="12146" y="4995"/>
                  </a:cubicBezTo>
                  <a:cubicBezTo>
                    <a:pt x="12413" y="4605"/>
                    <a:pt x="12679" y="4227"/>
                    <a:pt x="12935" y="3838"/>
                  </a:cubicBezTo>
                  <a:cubicBezTo>
                    <a:pt x="13191" y="3448"/>
                    <a:pt x="13424" y="3037"/>
                    <a:pt x="13624" y="2615"/>
                  </a:cubicBezTo>
                  <a:cubicBezTo>
                    <a:pt x="14036" y="1780"/>
                    <a:pt x="14370" y="902"/>
                    <a:pt x="14637" y="12"/>
                  </a:cubicBezTo>
                  <a:lnTo>
                    <a:pt x="14592" y="0"/>
                  </a:lnTo>
                  <a:close/>
                </a:path>
              </a:pathLst>
            </a:custGeom>
            <a:solidFill>
              <a:srgbClr val="4F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60457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300" y="452325"/>
            <a:ext cx="7703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ochester"/>
              <a:buNone/>
              <a:defRPr sz="3500">
                <a:solidFill>
                  <a:schemeClr val="dk1"/>
                </a:solidFill>
                <a:latin typeface="Rochester"/>
                <a:ea typeface="Rochester"/>
                <a:cs typeface="Rochester"/>
                <a:sym typeface="Roche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300" y="1152475"/>
            <a:ext cx="7703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8" r:id="rId3"/>
    <p:sldLayoutId id="2147483659" r:id="rId4"/>
    <p:sldLayoutId id="2147483660" r:id="rId5"/>
    <p:sldLayoutId id="2147483674" r:id="rId6"/>
    <p:sldLayoutId id="2147483688" r:id="rId7"/>
    <p:sldLayoutId id="2147483689" r:id="rId8"/>
    <p:sldLayoutId id="2147483694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vXyJQ_q5qQ?si=Yh6CPGGz3xYxoWmr" TargetMode="External"/><Relationship Id="rId2" Type="http://schemas.openxmlformats.org/officeDocument/2006/relationships/hyperlink" Target="https://youtu.be/OyPTZt-VSM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g3BQSGtxCpo?si=oofQgWr55VHflSqB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5SnkcNrjS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XqqLCzfvp0A?si=UctJjn_UIoLqATq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ody of water with trees and mountains&#10;&#10;Description automatically generated">
            <a:extLst>
              <a:ext uri="{FF2B5EF4-FFF2-40B4-BE49-F238E27FC236}">
                <a16:creationId xmlns:a16="http://schemas.microsoft.com/office/drawing/2014/main" id="{3DEEE376-166E-B60E-FD47-38C2DF167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22658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607FE5-1302-EE95-383F-74545AC79DE9}"/>
              </a:ext>
            </a:extLst>
          </p:cNvPr>
          <p:cNvSpPr txBox="1"/>
          <p:nvPr/>
        </p:nvSpPr>
        <p:spPr>
          <a:xfrm>
            <a:off x="985120" y="3310807"/>
            <a:ext cx="7173759" cy="1569660"/>
          </a:xfrm>
          <a:prstGeom prst="rect">
            <a:avLst/>
          </a:prstGeom>
          <a:solidFill>
            <a:schemeClr val="tx2">
              <a:alpha val="52871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VN" sz="48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CHỦ ĐỀ 7</a:t>
            </a:r>
          </a:p>
          <a:p>
            <a:pPr algn="ctr"/>
            <a:r>
              <a:rPr lang="en-VN" sz="4800" b="1" dirty="0">
                <a:ln w="10160">
                  <a:solidFill>
                    <a:schemeClr val="bg2"/>
                  </a:solidFill>
                  <a:prstDash val="solid"/>
                </a:ln>
                <a:solidFill>
                  <a:schemeClr val="bg2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</a:rPr>
              <a:t>GIAI ĐIỆU QUÊ HƯƠNG</a:t>
            </a:r>
          </a:p>
        </p:txBody>
      </p:sp>
    </p:spTree>
    <p:extLst>
      <p:ext uri="{BB962C8B-B14F-4D97-AF65-F5344CB8AC3E}">
        <p14:creationId xmlns:p14="http://schemas.microsoft.com/office/powerpoint/2010/main" val="1794996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883;p35">
            <a:hlinkClick r:id="rId2"/>
            <a:extLst>
              <a:ext uri="{FF2B5EF4-FFF2-40B4-BE49-F238E27FC236}">
                <a16:creationId xmlns:a16="http://schemas.microsoft.com/office/drawing/2014/main" id="{63C15BB0-B75C-AF48-8E62-BD521FE3CDA5}"/>
              </a:ext>
            </a:extLst>
          </p:cNvPr>
          <p:cNvSpPr txBox="1">
            <a:spLocks/>
          </p:cNvSpPr>
          <p:nvPr/>
        </p:nvSpPr>
        <p:spPr>
          <a:xfrm>
            <a:off x="1125023" y="935788"/>
            <a:ext cx="7577298" cy="32719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algn="just">
              <a:lnSpc>
                <a:spcPct val="115000"/>
              </a:lnSpc>
            </a:pP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*</a:t>
            </a:r>
            <a:r>
              <a:rPr lang="vi-VN" sz="28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Luyện tập theo nhóm với các hình thức </a:t>
            </a:r>
          </a:p>
          <a:p>
            <a:pPr marL="400050" indent="-285750" algn="just">
              <a:lnSpc>
                <a:spcPct val="115000"/>
              </a:lnSpc>
              <a:buFontTx/>
              <a:buChar char="-"/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Hát kết hợp gõ đệm theo tiết tấu</a:t>
            </a:r>
          </a:p>
          <a:p>
            <a:pPr marL="114300" algn="just">
              <a:lnSpc>
                <a:spcPct val="115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     * chia lớp thành 2 nhóm:</a:t>
            </a:r>
          </a:p>
          <a:p>
            <a:pPr marL="114300" algn="just">
              <a:lnSpc>
                <a:spcPct val="115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                                               + Nhóm hát lời</a:t>
            </a:r>
          </a:p>
          <a:p>
            <a:pPr marL="114300" algn="just">
              <a:lnSpc>
                <a:spcPct val="115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                                               + Nhóm gõ đệm</a:t>
            </a:r>
          </a:p>
          <a:p>
            <a:pPr marL="114300" algn="just">
              <a:lnSpc>
                <a:spcPct val="115000"/>
              </a:lnSpc>
            </a:pPr>
            <a:r>
              <a:rPr lang="vi-VN" sz="2400" dirty="0">
                <a:solidFill>
                  <a:schemeClr val="accent6">
                    <a:lumMod val="50000"/>
                  </a:schemeClr>
                </a:solidFill>
                <a:latin typeface="+mj-lt"/>
                <a:cs typeface="Times New Roman" panose="02020603050405020304" pitchFamily="18" charset="0"/>
              </a:rPr>
              <a:t>         (Sau đó đổi lại)</a:t>
            </a:r>
            <a:endParaRPr lang="vi-VN" sz="32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114300" algn="just">
              <a:lnSpc>
                <a:spcPct val="115000"/>
              </a:lnSpc>
              <a:defRPr/>
            </a:pPr>
            <a:endParaRPr lang="vi-VN" sz="3200" b="1" dirty="0">
              <a:solidFill>
                <a:schemeClr val="accent6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114300" algn="just">
              <a:lnSpc>
                <a:spcPct val="115000"/>
              </a:lnSpc>
              <a:defRPr/>
            </a:pPr>
            <a:r>
              <a:rPr lang="vi-VN" sz="3200" b="1" dirty="0">
                <a:solidFill>
                  <a:schemeClr val="accent6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* Nêu cảm nhận sau khi học bài hát</a:t>
            </a:r>
          </a:p>
        </p:txBody>
      </p:sp>
      <p:sp>
        <p:nvSpPr>
          <p:cNvPr id="4" name="Google Shape;400;p38">
            <a:extLst>
              <a:ext uri="{FF2B5EF4-FFF2-40B4-BE49-F238E27FC236}">
                <a16:creationId xmlns:a16="http://schemas.microsoft.com/office/drawing/2014/main" id="{37E8147C-BFA3-6246-B76B-B6103BFFEFA5}"/>
              </a:ext>
            </a:extLst>
          </p:cNvPr>
          <p:cNvSpPr txBox="1">
            <a:spLocks/>
          </p:cNvSpPr>
          <p:nvPr/>
        </p:nvSpPr>
        <p:spPr>
          <a:xfrm rot="21599640">
            <a:off x="2578879" y="288178"/>
            <a:ext cx="3986240" cy="71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Clr>
                <a:schemeClr val="dk1"/>
              </a:buClr>
              <a:buSzPts val="1100"/>
              <a:buNone/>
              <a:defRPr sz="5400" b="1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Sue Ellen Francisco"/>
                <a:cs typeface="Sue Ellen Francisco"/>
                <a:sym typeface="Sue Ellen Francisco"/>
              </a:defRPr>
            </a:lvl1pPr>
            <a:lvl2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2pPr>
            <a:lvl3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3pPr>
            <a:lvl4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4pPr>
            <a:lvl5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5pPr>
            <a:lvl6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6pPr>
            <a:lvl7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7pPr>
            <a:lvl8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8pPr>
            <a:lvl9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  <a:sym typeface="Sue Ellen Francisco"/>
              </a:defRPr>
            </a:lvl9pPr>
          </a:lstStyle>
          <a:p>
            <a:r>
              <a:rPr lang="vi-VN" sz="4400" b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LUYỆN TẬP</a:t>
            </a:r>
            <a:endParaRPr lang="en-US" sz="4400" b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6D2D6C-3CD8-6D57-AFDE-30EB4D2E18D3}"/>
              </a:ext>
            </a:extLst>
          </p:cNvPr>
          <p:cNvSpPr txBox="1"/>
          <p:nvPr/>
        </p:nvSpPr>
        <p:spPr>
          <a:xfrm>
            <a:off x="1942466" y="3780311"/>
            <a:ext cx="47211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https://youtu.be/IvXyJQ_q5qQ?si=Yh6CPGGz3xYxoWmr</a:t>
            </a:r>
            <a:endParaRPr lang="en-VN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4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979F015-6144-0A46-9D07-11CEF45E0827}"/>
              </a:ext>
            </a:extLst>
          </p:cNvPr>
          <p:cNvSpPr txBox="1"/>
          <p:nvPr/>
        </p:nvSpPr>
        <p:spPr>
          <a:xfrm>
            <a:off x="2496066" y="534743"/>
            <a:ext cx="391361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Clr>
                <a:schemeClr val="dk1"/>
              </a:buClr>
              <a:buSzPts val="1100"/>
              <a:buNone/>
              <a:defRPr sz="3200" b="1" spc="50">
                <a:ln w="0"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ahnschrift Condensed" panose="020B0502040204020203" pitchFamily="34" charset="0"/>
                <a:ea typeface="Sue Ellen Francisco"/>
                <a:cs typeface="Sue Ellen Francisco"/>
              </a:defRPr>
            </a:lvl1pPr>
            <a:lvl2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</a:defRPr>
            </a:lvl2pPr>
            <a:lvl3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</a:defRPr>
            </a:lvl3pPr>
            <a:lvl4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</a:defRPr>
            </a:lvl4pPr>
            <a:lvl5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</a:defRPr>
            </a:lvl5pPr>
            <a:lvl6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</a:defRPr>
            </a:lvl6pPr>
            <a:lvl7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</a:defRPr>
            </a:lvl7pPr>
            <a:lvl8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</a:defRPr>
            </a:lvl8pPr>
            <a:lvl9pPr algn="ctr">
              <a:buClr>
                <a:schemeClr val="accent1"/>
              </a:buClr>
              <a:buSzPts val="5200"/>
              <a:buFont typeface="Sue Ellen Francisco"/>
              <a:buNone/>
              <a:defRPr sz="5200">
                <a:solidFill>
                  <a:schemeClr val="accent1"/>
                </a:solidFill>
                <a:latin typeface="Sue Ellen Francisco"/>
                <a:ea typeface="Sue Ellen Francisco"/>
                <a:cs typeface="Sue Ellen Francisc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41F00"/>
              </a:buClr>
              <a:buSzPts val="1100"/>
              <a:buFont typeface="Arial"/>
              <a:buNone/>
              <a:tabLst/>
              <a:defRPr/>
            </a:pPr>
            <a:r>
              <a:rPr lang="en-US" sz="4000" b="0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Sue Ellen Francisco"/>
              </a:rPr>
              <a:t>VẬN DỤNG</a:t>
            </a:r>
            <a:endParaRPr kumimoji="0" lang="en-US" sz="4000" b="0" i="0" u="none" strike="noStrike" kern="0" spc="0" normalizeH="0" baseline="0" noProof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Sue Ellen Francisco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6C7F60-1BED-714F-A0D1-126E5778B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84" y="2704140"/>
            <a:ext cx="5006896" cy="267241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419FD8-C595-154C-B295-9BE4646020A0}"/>
              </a:ext>
            </a:extLst>
          </p:cNvPr>
          <p:cNvSpPr txBox="1"/>
          <p:nvPr/>
        </p:nvSpPr>
        <p:spPr>
          <a:xfrm>
            <a:off x="805385" y="1453082"/>
            <a:ext cx="80340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Soi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0652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921;p50">
            <a:extLst>
              <a:ext uri="{FF2B5EF4-FFF2-40B4-BE49-F238E27FC236}">
                <a16:creationId xmlns:a16="http://schemas.microsoft.com/office/drawing/2014/main" id="{FDD5F975-0B87-1D4D-815B-94E630B16E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216" y="18478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CHUẨN BỊ CHO TIẾT HỌC SAU</a:t>
            </a:r>
            <a:endParaRPr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0358299-12C9-4041-AD0C-93AE25F5E4C1}"/>
              </a:ext>
            </a:extLst>
          </p:cNvPr>
          <p:cNvGrpSpPr/>
          <p:nvPr/>
        </p:nvGrpSpPr>
        <p:grpSpPr>
          <a:xfrm>
            <a:off x="2940488" y="845022"/>
            <a:ext cx="3306716" cy="3934428"/>
            <a:chOff x="3019430" y="859182"/>
            <a:chExt cx="3306716" cy="3956725"/>
          </a:xfrm>
        </p:grpSpPr>
        <p:sp>
          <p:nvSpPr>
            <p:cNvPr id="23" name="Google Shape;3922;p50">
              <a:extLst>
                <a:ext uri="{FF2B5EF4-FFF2-40B4-BE49-F238E27FC236}">
                  <a16:creationId xmlns:a16="http://schemas.microsoft.com/office/drawing/2014/main" id="{35A46A8E-FDCC-274F-B344-1DEDE05F2A3C}"/>
                </a:ext>
              </a:extLst>
            </p:cNvPr>
            <p:cNvSpPr/>
            <p:nvPr/>
          </p:nvSpPr>
          <p:spPr>
            <a:xfrm flipH="1">
              <a:off x="3019430" y="859182"/>
              <a:ext cx="3306716" cy="3956725"/>
            </a:xfrm>
            <a:custGeom>
              <a:avLst/>
              <a:gdLst/>
              <a:ahLst/>
              <a:cxnLst/>
              <a:rect l="l" t="t" r="r" b="b"/>
              <a:pathLst>
                <a:path w="109672" h="96167" extrusionOk="0">
                  <a:moveTo>
                    <a:pt x="78071" y="0"/>
                  </a:moveTo>
                  <a:cubicBezTo>
                    <a:pt x="77346" y="0"/>
                    <a:pt x="76627" y="7"/>
                    <a:pt x="75916" y="18"/>
                  </a:cubicBezTo>
                  <a:cubicBezTo>
                    <a:pt x="62359" y="238"/>
                    <a:pt x="48939" y="486"/>
                    <a:pt x="35410" y="1106"/>
                  </a:cubicBezTo>
                  <a:cubicBezTo>
                    <a:pt x="26041" y="1533"/>
                    <a:pt x="12993" y="1382"/>
                    <a:pt x="6380" y="9276"/>
                  </a:cubicBezTo>
                  <a:cubicBezTo>
                    <a:pt x="1" y="16909"/>
                    <a:pt x="1516" y="28951"/>
                    <a:pt x="1475" y="38210"/>
                  </a:cubicBezTo>
                  <a:cubicBezTo>
                    <a:pt x="1434" y="46614"/>
                    <a:pt x="1737" y="55018"/>
                    <a:pt x="2398" y="63409"/>
                  </a:cubicBezTo>
                  <a:cubicBezTo>
                    <a:pt x="2936" y="70201"/>
                    <a:pt x="1613" y="79956"/>
                    <a:pt x="5526" y="85853"/>
                  </a:cubicBezTo>
                  <a:cubicBezTo>
                    <a:pt x="8929" y="90978"/>
                    <a:pt x="12291" y="93582"/>
                    <a:pt x="18739" y="94671"/>
                  </a:cubicBezTo>
                  <a:cubicBezTo>
                    <a:pt x="24897" y="95714"/>
                    <a:pt x="31331" y="95893"/>
                    <a:pt x="37674" y="95893"/>
                  </a:cubicBezTo>
                  <a:cubicBezTo>
                    <a:pt x="39958" y="95893"/>
                    <a:pt x="42231" y="95870"/>
                    <a:pt x="44475" y="95856"/>
                  </a:cubicBezTo>
                  <a:cubicBezTo>
                    <a:pt x="44878" y="95853"/>
                    <a:pt x="45282" y="95852"/>
                    <a:pt x="45688" y="95852"/>
                  </a:cubicBezTo>
                  <a:cubicBezTo>
                    <a:pt x="52621" y="95852"/>
                    <a:pt x="60114" y="96166"/>
                    <a:pt x="67647" y="96166"/>
                  </a:cubicBezTo>
                  <a:cubicBezTo>
                    <a:pt x="78312" y="96166"/>
                    <a:pt x="89058" y="95537"/>
                    <a:pt x="98415" y="92494"/>
                  </a:cubicBezTo>
                  <a:cubicBezTo>
                    <a:pt x="109672" y="88829"/>
                    <a:pt x="107384" y="72447"/>
                    <a:pt x="107508" y="63395"/>
                  </a:cubicBezTo>
                  <a:cubicBezTo>
                    <a:pt x="107646" y="53351"/>
                    <a:pt x="107205" y="42660"/>
                    <a:pt x="106640" y="32395"/>
                  </a:cubicBezTo>
                  <a:cubicBezTo>
                    <a:pt x="106640" y="32051"/>
                    <a:pt x="106627" y="31720"/>
                    <a:pt x="106599" y="31390"/>
                  </a:cubicBezTo>
                  <a:cubicBezTo>
                    <a:pt x="106213" y="23399"/>
                    <a:pt x="106186" y="14250"/>
                    <a:pt x="101157" y="7664"/>
                  </a:cubicBezTo>
                  <a:cubicBezTo>
                    <a:pt x="96049" y="956"/>
                    <a:pt x="86665" y="0"/>
                    <a:pt x="78071" y="0"/>
                  </a:cubicBez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24" name="Google Shape;3930;p50">
              <a:extLst>
                <a:ext uri="{FF2B5EF4-FFF2-40B4-BE49-F238E27FC236}">
                  <a16:creationId xmlns:a16="http://schemas.microsoft.com/office/drawing/2014/main" id="{1E2A7FC7-6FE1-2A46-B2B5-FF61F21C28BF}"/>
                </a:ext>
              </a:extLst>
            </p:cNvPr>
            <p:cNvSpPr txBox="1"/>
            <p:nvPr/>
          </p:nvSpPr>
          <p:spPr>
            <a:xfrm>
              <a:off x="3812590" y="1352316"/>
              <a:ext cx="2161520" cy="1292794"/>
            </a:xfrm>
            <a:prstGeom prst="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 algn="just"/>
              <a:r>
                <a:rPr lang="en-US" dirty="0">
                  <a:solidFill>
                    <a:schemeClr val="dk2"/>
                  </a:solidFill>
                  <a:latin typeface="+mj-lt"/>
                  <a:ea typeface="Short Stack"/>
                  <a:cs typeface="Short Stack"/>
                  <a:sym typeface="Short Stack"/>
                </a:rPr>
                <a:t> </a:t>
              </a:r>
              <a:r>
                <a:rPr lang="en-US" dirty="0" err="1">
                  <a:solidFill>
                    <a:schemeClr val="accent6">
                      <a:lumMod val="50000"/>
                    </a:schemeClr>
                  </a:solidFill>
                  <a:latin typeface="+mj-lt"/>
                  <a:ea typeface="Short Stack"/>
                  <a:cs typeface="Short Stack"/>
                  <a:sym typeface="Short Stack"/>
                </a:rPr>
                <a:t>Cá</a:t>
              </a:r>
              <a:r>
                <a:rPr lang="vi-VN" dirty="0">
                  <a:solidFill>
                    <a:schemeClr val="accent6">
                      <a:lumMod val="50000"/>
                    </a:schemeClr>
                  </a:solidFill>
                  <a:latin typeface="+mj-lt"/>
                  <a:ea typeface="Short Stack"/>
                  <a:cs typeface="Short Stack"/>
                  <a:sym typeface="Short Stack"/>
                </a:rPr>
                <a:t> </a:t>
              </a:r>
              <a:r>
                <a:rPr lang="vi-VN" dirty="0">
                  <a:solidFill>
                    <a:schemeClr val="accent6">
                      <a:lumMod val="50000"/>
                    </a:schemeClr>
                  </a:solidFill>
                </a:rPr>
                <a:t>nhân/nhóm biểu diễn bài hát </a:t>
              </a:r>
              <a:r>
                <a:rPr lang="vi-VN" i="1" dirty="0">
                  <a:solidFill>
                    <a:schemeClr val="accent6">
                      <a:lumMod val="50000"/>
                    </a:schemeClr>
                  </a:solidFill>
                </a:rPr>
                <a:t>Soi bóng bên hồ </a:t>
              </a:r>
              <a:r>
                <a:rPr lang="vi-VN" dirty="0">
                  <a:solidFill>
                    <a:schemeClr val="accent6">
                      <a:lumMod val="50000"/>
                    </a:schemeClr>
                  </a:solidFill>
                </a:rPr>
                <a:t>với hình thức hát kết hợp vận động theo nhạc</a:t>
              </a:r>
              <a:r>
                <a:rPr lang="en-VN" dirty="0">
                  <a:solidFill>
                    <a:schemeClr val="accent6">
                      <a:lumMod val="50000"/>
                    </a:schemeClr>
                  </a:solidFill>
                  <a:effectLst/>
                </a:rPr>
                <a:t> </a:t>
              </a:r>
              <a:endParaRPr lang="en-US" dirty="0">
                <a:solidFill>
                  <a:schemeClr val="accent6">
                    <a:lumMod val="50000"/>
                  </a:schemeClr>
                </a:solidFill>
                <a:latin typeface="+mj-lt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0E2011A-8F59-504C-BDD8-285C6D1056F0}"/>
                </a:ext>
              </a:extLst>
            </p:cNvPr>
            <p:cNvGrpSpPr/>
            <p:nvPr/>
          </p:nvGrpSpPr>
          <p:grpSpPr>
            <a:xfrm>
              <a:off x="3212552" y="1753308"/>
              <a:ext cx="471576" cy="451357"/>
              <a:chOff x="3188149" y="2184959"/>
              <a:chExt cx="471576" cy="451357"/>
            </a:xfrm>
          </p:grpSpPr>
          <p:sp>
            <p:nvSpPr>
              <p:cNvPr id="30" name="Google Shape;3925;p50">
                <a:extLst>
                  <a:ext uri="{FF2B5EF4-FFF2-40B4-BE49-F238E27FC236}">
                    <a16:creationId xmlns:a16="http://schemas.microsoft.com/office/drawing/2014/main" id="{6B6FD6BE-FAA8-6F4A-A2D7-F15874F407E2}"/>
                  </a:ext>
                </a:extLst>
              </p:cNvPr>
              <p:cNvSpPr/>
              <p:nvPr/>
            </p:nvSpPr>
            <p:spPr>
              <a:xfrm>
                <a:off x="3188149" y="2184959"/>
                <a:ext cx="471576" cy="451357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94" extrusionOk="0">
                    <a:moveTo>
                      <a:pt x="491" y="1"/>
                    </a:moveTo>
                    <a:cubicBezTo>
                      <a:pt x="377" y="1"/>
                      <a:pt x="260" y="23"/>
                      <a:pt x="170" y="95"/>
                    </a:cubicBezTo>
                    <a:cubicBezTo>
                      <a:pt x="62" y="181"/>
                      <a:pt x="28" y="323"/>
                      <a:pt x="4" y="458"/>
                    </a:cubicBezTo>
                    <a:cubicBezTo>
                      <a:pt x="1" y="467"/>
                      <a:pt x="7" y="479"/>
                      <a:pt x="19" y="485"/>
                    </a:cubicBezTo>
                    <a:cubicBezTo>
                      <a:pt x="1" y="697"/>
                      <a:pt x="68" y="927"/>
                      <a:pt x="268" y="1029"/>
                    </a:cubicBezTo>
                    <a:cubicBezTo>
                      <a:pt x="362" y="1073"/>
                      <a:pt x="463" y="1094"/>
                      <a:pt x="565" y="1094"/>
                    </a:cubicBezTo>
                    <a:cubicBezTo>
                      <a:pt x="590" y="1094"/>
                      <a:pt x="615" y="1092"/>
                      <a:pt x="639" y="1090"/>
                    </a:cubicBezTo>
                    <a:cubicBezTo>
                      <a:pt x="759" y="1087"/>
                      <a:pt x="873" y="1047"/>
                      <a:pt x="968" y="976"/>
                    </a:cubicBezTo>
                    <a:cubicBezTo>
                      <a:pt x="1060" y="906"/>
                      <a:pt x="1121" y="801"/>
                      <a:pt x="1137" y="685"/>
                    </a:cubicBezTo>
                    <a:cubicBezTo>
                      <a:pt x="1143" y="620"/>
                      <a:pt x="1143" y="556"/>
                      <a:pt x="1131" y="491"/>
                    </a:cubicBezTo>
                    <a:cubicBezTo>
                      <a:pt x="1124" y="427"/>
                      <a:pt x="1112" y="366"/>
                      <a:pt x="1097" y="304"/>
                    </a:cubicBezTo>
                    <a:cubicBezTo>
                      <a:pt x="1069" y="197"/>
                      <a:pt x="992" y="111"/>
                      <a:pt x="891" y="68"/>
                    </a:cubicBezTo>
                    <a:cubicBezTo>
                      <a:pt x="784" y="28"/>
                      <a:pt x="670" y="6"/>
                      <a:pt x="556" y="3"/>
                    </a:cubicBezTo>
                    <a:cubicBezTo>
                      <a:pt x="535" y="2"/>
                      <a:pt x="513" y="1"/>
                      <a:pt x="491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grpSp>
            <p:nvGrpSpPr>
              <p:cNvPr id="31" name="Google Shape;3931;p50">
                <a:extLst>
                  <a:ext uri="{FF2B5EF4-FFF2-40B4-BE49-F238E27FC236}">
                    <a16:creationId xmlns:a16="http://schemas.microsoft.com/office/drawing/2014/main" id="{7F6E3C1A-5DA1-3A41-AF0F-04E0391605C0}"/>
                  </a:ext>
                </a:extLst>
              </p:cNvPr>
              <p:cNvGrpSpPr/>
              <p:nvPr/>
            </p:nvGrpSpPr>
            <p:grpSpPr>
              <a:xfrm>
                <a:off x="3300540" y="2270953"/>
                <a:ext cx="274351" cy="274399"/>
                <a:chOff x="1395408" y="4986503"/>
                <a:chExt cx="481825" cy="481825"/>
              </a:xfrm>
            </p:grpSpPr>
            <p:sp>
              <p:nvSpPr>
                <p:cNvPr id="32" name="Google Shape;3932;p50">
                  <a:extLst>
                    <a:ext uri="{FF2B5EF4-FFF2-40B4-BE49-F238E27FC236}">
                      <a16:creationId xmlns:a16="http://schemas.microsoft.com/office/drawing/2014/main" id="{24423C6E-F97D-954F-A9AF-F36BB77B6BF4}"/>
                    </a:ext>
                  </a:extLst>
                </p:cNvPr>
                <p:cNvSpPr/>
                <p:nvPr/>
              </p:nvSpPr>
              <p:spPr>
                <a:xfrm>
                  <a:off x="1395408" y="4986503"/>
                  <a:ext cx="481825" cy="481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73" h="19273" extrusionOk="0">
                      <a:moveTo>
                        <a:pt x="12728" y="5990"/>
                      </a:moveTo>
                      <a:cubicBezTo>
                        <a:pt x="13161" y="5990"/>
                        <a:pt x="13595" y="6156"/>
                        <a:pt x="13925" y="6487"/>
                      </a:cubicBezTo>
                      <a:cubicBezTo>
                        <a:pt x="14587" y="7149"/>
                        <a:pt x="14587" y="8221"/>
                        <a:pt x="13928" y="8884"/>
                      </a:cubicBezTo>
                      <a:lnTo>
                        <a:pt x="10028" y="12780"/>
                      </a:lnTo>
                      <a:cubicBezTo>
                        <a:pt x="9709" y="13100"/>
                        <a:pt x="9278" y="13280"/>
                        <a:pt x="8830" y="13280"/>
                      </a:cubicBezTo>
                      <a:lnTo>
                        <a:pt x="8815" y="13280"/>
                      </a:lnTo>
                      <a:cubicBezTo>
                        <a:pt x="8811" y="13280"/>
                        <a:pt x="8807" y="13280"/>
                        <a:pt x="8804" y="13280"/>
                      </a:cubicBezTo>
                      <a:cubicBezTo>
                        <a:pt x="8362" y="13280"/>
                        <a:pt x="7936" y="13103"/>
                        <a:pt x="7622" y="12789"/>
                      </a:cubicBezTo>
                      <a:lnTo>
                        <a:pt x="5346" y="10528"/>
                      </a:lnTo>
                      <a:cubicBezTo>
                        <a:pt x="4632" y="9877"/>
                        <a:pt x="4605" y="8760"/>
                        <a:pt x="5288" y="8077"/>
                      </a:cubicBezTo>
                      <a:cubicBezTo>
                        <a:pt x="5620" y="7745"/>
                        <a:pt x="6053" y="7581"/>
                        <a:pt x="6485" y="7581"/>
                      </a:cubicBezTo>
                      <a:cubicBezTo>
                        <a:pt x="6944" y="7581"/>
                        <a:pt x="7402" y="7766"/>
                        <a:pt x="7737" y="8134"/>
                      </a:cubicBezTo>
                      <a:lnTo>
                        <a:pt x="8812" y="9206"/>
                      </a:lnTo>
                      <a:lnTo>
                        <a:pt x="11531" y="6487"/>
                      </a:lnTo>
                      <a:cubicBezTo>
                        <a:pt x="11861" y="6156"/>
                        <a:pt x="12294" y="5990"/>
                        <a:pt x="12728" y="5990"/>
                      </a:cubicBezTo>
                      <a:close/>
                      <a:moveTo>
                        <a:pt x="9637" y="1"/>
                      </a:moveTo>
                      <a:cubicBezTo>
                        <a:pt x="7095" y="1"/>
                        <a:pt x="4686" y="1012"/>
                        <a:pt x="2849" y="2849"/>
                      </a:cubicBezTo>
                      <a:cubicBezTo>
                        <a:pt x="1013" y="4686"/>
                        <a:pt x="1" y="7098"/>
                        <a:pt x="1" y="9637"/>
                      </a:cubicBezTo>
                      <a:cubicBezTo>
                        <a:pt x="1" y="12175"/>
                        <a:pt x="1013" y="14587"/>
                        <a:pt x="2849" y="16424"/>
                      </a:cubicBezTo>
                      <a:cubicBezTo>
                        <a:pt x="4686" y="18261"/>
                        <a:pt x="7095" y="19273"/>
                        <a:pt x="9637" y="19273"/>
                      </a:cubicBezTo>
                      <a:cubicBezTo>
                        <a:pt x="12175" y="19273"/>
                        <a:pt x="14584" y="18261"/>
                        <a:pt x="16421" y="16424"/>
                      </a:cubicBezTo>
                      <a:cubicBezTo>
                        <a:pt x="18258" y="14587"/>
                        <a:pt x="19273" y="12175"/>
                        <a:pt x="19273" y="9637"/>
                      </a:cubicBezTo>
                      <a:cubicBezTo>
                        <a:pt x="19273" y="7098"/>
                        <a:pt x="18258" y="4686"/>
                        <a:pt x="16421" y="2849"/>
                      </a:cubicBezTo>
                      <a:cubicBezTo>
                        <a:pt x="14584" y="1012"/>
                        <a:pt x="12175" y="1"/>
                        <a:pt x="9637" y="1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  <a:latin typeface="+mj-lt"/>
                  </a:endParaRPr>
                </a:p>
              </p:txBody>
            </p:sp>
            <p:sp>
              <p:nvSpPr>
                <p:cNvPr id="33" name="Google Shape;3933;p50">
                  <a:extLst>
                    <a:ext uri="{FF2B5EF4-FFF2-40B4-BE49-F238E27FC236}">
                      <a16:creationId xmlns:a16="http://schemas.microsoft.com/office/drawing/2014/main" id="{2058B828-F189-B140-8B3A-6764541BC60A}"/>
                    </a:ext>
                  </a:extLst>
                </p:cNvPr>
                <p:cNvSpPr/>
                <p:nvPr/>
              </p:nvSpPr>
              <p:spPr>
                <a:xfrm>
                  <a:off x="1522588" y="5168904"/>
                  <a:ext cx="190100" cy="125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4" h="5030" extrusionOk="0">
                      <a:moveTo>
                        <a:pt x="6852" y="0"/>
                      </a:moveTo>
                      <a:cubicBezTo>
                        <a:pt x="6851" y="0"/>
                        <a:pt x="6850" y="0"/>
                        <a:pt x="6848" y="0"/>
                      </a:cubicBezTo>
                      <a:cubicBezTo>
                        <a:pt x="6698" y="0"/>
                        <a:pt x="6556" y="57"/>
                        <a:pt x="6451" y="163"/>
                      </a:cubicBezTo>
                      <a:lnTo>
                        <a:pt x="3334" y="3279"/>
                      </a:lnTo>
                      <a:cubicBezTo>
                        <a:pt x="3224" y="3391"/>
                        <a:pt x="3080" y="3447"/>
                        <a:pt x="2935" y="3447"/>
                      </a:cubicBezTo>
                      <a:cubicBezTo>
                        <a:pt x="2791" y="3447"/>
                        <a:pt x="2646" y="3391"/>
                        <a:pt x="2536" y="3279"/>
                      </a:cubicBezTo>
                      <a:cubicBezTo>
                        <a:pt x="2533" y="3279"/>
                        <a:pt x="2533" y="3279"/>
                        <a:pt x="2530" y="3276"/>
                      </a:cubicBezTo>
                      <a:cubicBezTo>
                        <a:pt x="2521" y="3267"/>
                        <a:pt x="2509" y="3255"/>
                        <a:pt x="2497" y="3246"/>
                      </a:cubicBezTo>
                      <a:lnTo>
                        <a:pt x="1061" y="1810"/>
                      </a:lnTo>
                      <a:cubicBezTo>
                        <a:pt x="948" y="1678"/>
                        <a:pt x="789" y="1611"/>
                        <a:pt x="629" y="1611"/>
                      </a:cubicBezTo>
                      <a:cubicBezTo>
                        <a:pt x="486" y="1611"/>
                        <a:pt x="342" y="1666"/>
                        <a:pt x="233" y="1777"/>
                      </a:cubicBezTo>
                      <a:cubicBezTo>
                        <a:pt x="1" y="2009"/>
                        <a:pt x="16" y="2391"/>
                        <a:pt x="266" y="2605"/>
                      </a:cubicBezTo>
                      <a:lnTo>
                        <a:pt x="2542" y="4869"/>
                      </a:lnTo>
                      <a:cubicBezTo>
                        <a:pt x="2645" y="4972"/>
                        <a:pt x="2782" y="5029"/>
                        <a:pt x="2926" y="5029"/>
                      </a:cubicBezTo>
                      <a:cubicBezTo>
                        <a:pt x="2929" y="5029"/>
                        <a:pt x="2933" y="5029"/>
                        <a:pt x="2937" y="5029"/>
                      </a:cubicBezTo>
                      <a:lnTo>
                        <a:pt x="2943" y="5029"/>
                      </a:lnTo>
                      <a:cubicBezTo>
                        <a:pt x="3096" y="5029"/>
                        <a:pt x="3241" y="4969"/>
                        <a:pt x="3352" y="4860"/>
                      </a:cubicBezTo>
                      <a:lnTo>
                        <a:pt x="7249" y="964"/>
                      </a:lnTo>
                      <a:cubicBezTo>
                        <a:pt x="7603" y="606"/>
                        <a:pt x="7352" y="0"/>
                        <a:pt x="6852" y="0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>
                    <a:solidFill>
                      <a:srgbClr val="435D74"/>
                    </a:solidFill>
                    <a:latin typeface="+mj-lt"/>
                  </a:endParaRPr>
                </a:p>
              </p:txBody>
            </p:sp>
          </p:grp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79E7610-F40A-DC4A-8605-8B11FF09779A}"/>
                </a:ext>
              </a:extLst>
            </p:cNvPr>
            <p:cNvGrpSpPr/>
            <p:nvPr/>
          </p:nvGrpSpPr>
          <p:grpSpPr>
            <a:xfrm>
              <a:off x="3201065" y="3267423"/>
              <a:ext cx="471576" cy="451357"/>
              <a:chOff x="3176662" y="3746898"/>
              <a:chExt cx="471576" cy="451357"/>
            </a:xfrm>
          </p:grpSpPr>
          <p:sp>
            <p:nvSpPr>
              <p:cNvPr id="28" name="Google Shape;3924;p50">
                <a:extLst>
                  <a:ext uri="{FF2B5EF4-FFF2-40B4-BE49-F238E27FC236}">
                    <a16:creationId xmlns:a16="http://schemas.microsoft.com/office/drawing/2014/main" id="{8A54AC4B-ECBA-A049-B75C-EA352042EF36}"/>
                  </a:ext>
                </a:extLst>
              </p:cNvPr>
              <p:cNvSpPr/>
              <p:nvPr/>
            </p:nvSpPr>
            <p:spPr>
              <a:xfrm>
                <a:off x="3176662" y="3746898"/>
                <a:ext cx="471576" cy="451357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094" extrusionOk="0">
                    <a:moveTo>
                      <a:pt x="491" y="1"/>
                    </a:moveTo>
                    <a:cubicBezTo>
                      <a:pt x="377" y="1"/>
                      <a:pt x="260" y="23"/>
                      <a:pt x="170" y="95"/>
                    </a:cubicBezTo>
                    <a:cubicBezTo>
                      <a:pt x="62" y="181"/>
                      <a:pt x="28" y="323"/>
                      <a:pt x="4" y="458"/>
                    </a:cubicBezTo>
                    <a:cubicBezTo>
                      <a:pt x="1" y="467"/>
                      <a:pt x="7" y="479"/>
                      <a:pt x="19" y="485"/>
                    </a:cubicBezTo>
                    <a:cubicBezTo>
                      <a:pt x="1" y="697"/>
                      <a:pt x="68" y="927"/>
                      <a:pt x="268" y="1029"/>
                    </a:cubicBezTo>
                    <a:cubicBezTo>
                      <a:pt x="362" y="1073"/>
                      <a:pt x="463" y="1094"/>
                      <a:pt x="565" y="1094"/>
                    </a:cubicBezTo>
                    <a:cubicBezTo>
                      <a:pt x="590" y="1094"/>
                      <a:pt x="615" y="1092"/>
                      <a:pt x="639" y="1090"/>
                    </a:cubicBezTo>
                    <a:cubicBezTo>
                      <a:pt x="759" y="1087"/>
                      <a:pt x="873" y="1047"/>
                      <a:pt x="968" y="976"/>
                    </a:cubicBezTo>
                    <a:cubicBezTo>
                      <a:pt x="1060" y="906"/>
                      <a:pt x="1121" y="801"/>
                      <a:pt x="1137" y="685"/>
                    </a:cubicBezTo>
                    <a:cubicBezTo>
                      <a:pt x="1143" y="620"/>
                      <a:pt x="1143" y="556"/>
                      <a:pt x="1131" y="491"/>
                    </a:cubicBezTo>
                    <a:cubicBezTo>
                      <a:pt x="1124" y="427"/>
                      <a:pt x="1112" y="366"/>
                      <a:pt x="1097" y="304"/>
                    </a:cubicBezTo>
                    <a:cubicBezTo>
                      <a:pt x="1069" y="197"/>
                      <a:pt x="992" y="111"/>
                      <a:pt x="891" y="68"/>
                    </a:cubicBezTo>
                    <a:cubicBezTo>
                      <a:pt x="784" y="28"/>
                      <a:pt x="670" y="6"/>
                      <a:pt x="556" y="3"/>
                    </a:cubicBezTo>
                    <a:cubicBezTo>
                      <a:pt x="535" y="2"/>
                      <a:pt x="513" y="1"/>
                      <a:pt x="491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+mj-lt"/>
                </a:endParaRPr>
              </a:p>
            </p:txBody>
          </p:sp>
          <p:sp>
            <p:nvSpPr>
              <p:cNvPr id="29" name="Google Shape;3938;p50">
                <a:extLst>
                  <a:ext uri="{FF2B5EF4-FFF2-40B4-BE49-F238E27FC236}">
                    <a16:creationId xmlns:a16="http://schemas.microsoft.com/office/drawing/2014/main" id="{05804584-B474-CA4C-B9F6-2C62D8F05194}"/>
                  </a:ext>
                </a:extLst>
              </p:cNvPr>
              <p:cNvSpPr/>
              <p:nvPr/>
            </p:nvSpPr>
            <p:spPr>
              <a:xfrm>
                <a:off x="3280721" y="3799368"/>
                <a:ext cx="274351" cy="274399"/>
              </a:xfrm>
              <a:custGeom>
                <a:avLst/>
                <a:gdLst/>
                <a:ahLst/>
                <a:cxnLst/>
                <a:rect l="l" t="t" r="r" b="b"/>
                <a:pathLst>
                  <a:path w="19273" h="19273" extrusionOk="0">
                    <a:moveTo>
                      <a:pt x="12728" y="5990"/>
                    </a:moveTo>
                    <a:cubicBezTo>
                      <a:pt x="13161" y="5990"/>
                      <a:pt x="13595" y="6156"/>
                      <a:pt x="13925" y="6487"/>
                    </a:cubicBezTo>
                    <a:cubicBezTo>
                      <a:pt x="14587" y="7149"/>
                      <a:pt x="14587" y="8221"/>
                      <a:pt x="13928" y="8884"/>
                    </a:cubicBezTo>
                    <a:lnTo>
                      <a:pt x="10028" y="12780"/>
                    </a:lnTo>
                    <a:cubicBezTo>
                      <a:pt x="9709" y="13100"/>
                      <a:pt x="9278" y="13280"/>
                      <a:pt x="8830" y="13280"/>
                    </a:cubicBezTo>
                    <a:lnTo>
                      <a:pt x="8815" y="13280"/>
                    </a:lnTo>
                    <a:cubicBezTo>
                      <a:pt x="8811" y="13280"/>
                      <a:pt x="8807" y="13280"/>
                      <a:pt x="8804" y="13280"/>
                    </a:cubicBezTo>
                    <a:cubicBezTo>
                      <a:pt x="8362" y="13280"/>
                      <a:pt x="7936" y="13103"/>
                      <a:pt x="7622" y="12789"/>
                    </a:cubicBezTo>
                    <a:lnTo>
                      <a:pt x="5346" y="10528"/>
                    </a:lnTo>
                    <a:cubicBezTo>
                      <a:pt x="4632" y="9877"/>
                      <a:pt x="4605" y="8760"/>
                      <a:pt x="5288" y="8077"/>
                    </a:cubicBezTo>
                    <a:cubicBezTo>
                      <a:pt x="5620" y="7745"/>
                      <a:pt x="6053" y="7581"/>
                      <a:pt x="6485" y="7581"/>
                    </a:cubicBezTo>
                    <a:cubicBezTo>
                      <a:pt x="6944" y="7581"/>
                      <a:pt x="7402" y="7766"/>
                      <a:pt x="7737" y="8134"/>
                    </a:cubicBezTo>
                    <a:lnTo>
                      <a:pt x="8812" y="9206"/>
                    </a:lnTo>
                    <a:lnTo>
                      <a:pt x="11531" y="6487"/>
                    </a:lnTo>
                    <a:cubicBezTo>
                      <a:pt x="11861" y="6156"/>
                      <a:pt x="12294" y="5990"/>
                      <a:pt x="12728" y="5990"/>
                    </a:cubicBezTo>
                    <a:close/>
                    <a:moveTo>
                      <a:pt x="9637" y="1"/>
                    </a:moveTo>
                    <a:cubicBezTo>
                      <a:pt x="7095" y="1"/>
                      <a:pt x="4686" y="1012"/>
                      <a:pt x="2849" y="2849"/>
                    </a:cubicBezTo>
                    <a:cubicBezTo>
                      <a:pt x="1013" y="4686"/>
                      <a:pt x="1" y="7098"/>
                      <a:pt x="1" y="9637"/>
                    </a:cubicBezTo>
                    <a:cubicBezTo>
                      <a:pt x="1" y="12175"/>
                      <a:pt x="1013" y="14587"/>
                      <a:pt x="2849" y="16424"/>
                    </a:cubicBezTo>
                    <a:cubicBezTo>
                      <a:pt x="4686" y="18261"/>
                      <a:pt x="7095" y="19273"/>
                      <a:pt x="9637" y="19273"/>
                    </a:cubicBezTo>
                    <a:cubicBezTo>
                      <a:pt x="12175" y="19273"/>
                      <a:pt x="14584" y="18261"/>
                      <a:pt x="16421" y="16424"/>
                    </a:cubicBezTo>
                    <a:cubicBezTo>
                      <a:pt x="18258" y="14587"/>
                      <a:pt x="19273" y="12175"/>
                      <a:pt x="19273" y="9637"/>
                    </a:cubicBezTo>
                    <a:cubicBezTo>
                      <a:pt x="19273" y="7098"/>
                      <a:pt x="18258" y="4686"/>
                      <a:pt x="16421" y="2849"/>
                    </a:cubicBezTo>
                    <a:cubicBezTo>
                      <a:pt x="14584" y="1012"/>
                      <a:pt x="12175" y="1"/>
                      <a:pt x="9637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435D74"/>
                  </a:solidFill>
                  <a:latin typeface="+mj-lt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C11DD50-589D-5F4C-8A85-1A2219F80CA4}"/>
                </a:ext>
              </a:extLst>
            </p:cNvPr>
            <p:cNvSpPr txBox="1"/>
            <p:nvPr/>
          </p:nvSpPr>
          <p:spPr>
            <a:xfrm>
              <a:off x="3834582" y="3069033"/>
              <a:ext cx="2083482" cy="95951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just"/>
              <a:r>
                <a:rPr lang="en-US" dirty="0">
                  <a:solidFill>
                    <a:schemeClr val="dk2"/>
                  </a:solidFill>
                  <a:latin typeface="+mj-lt"/>
                  <a:ea typeface="Short Stack"/>
                  <a:cs typeface="Short Stack"/>
                  <a:sym typeface="Short Stack"/>
                </a:rPr>
                <a:t>   </a:t>
              </a:r>
              <a:r>
                <a:rPr lang="vi-VN" dirty="0">
                  <a:solidFill>
                    <a:schemeClr val="accent6">
                      <a:lumMod val="50000"/>
                    </a:schemeClr>
                  </a:solidFill>
                </a:rPr>
                <a:t>Chuẩn bị tiết học sau: Tìm hiểu về Đàn nguyệt và đàn tính, tiếp tục ôn bài hát </a:t>
              </a:r>
              <a:r>
                <a:rPr lang="vi-VN" i="1" dirty="0">
                  <a:solidFill>
                    <a:schemeClr val="accent6">
                      <a:lumMod val="50000"/>
                    </a:schemeClr>
                  </a:solidFill>
                </a:rPr>
                <a:t>Soi bóng bên hồ</a:t>
              </a:r>
              <a:endParaRPr lang="en-US" i="1" dirty="0">
                <a:solidFill>
                  <a:schemeClr val="accent6">
                    <a:lumMod val="50000"/>
                  </a:schemeClr>
                </a:solidFill>
                <a:latin typeface="+mj-lt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4" name="Google Shape;3933;p50">
            <a:extLst>
              <a:ext uri="{FF2B5EF4-FFF2-40B4-BE49-F238E27FC236}">
                <a16:creationId xmlns:a16="http://schemas.microsoft.com/office/drawing/2014/main" id="{4BD19686-CFCF-D242-B490-39C67DE7832A}"/>
              </a:ext>
            </a:extLst>
          </p:cNvPr>
          <p:cNvSpPr/>
          <p:nvPr/>
        </p:nvSpPr>
        <p:spPr>
          <a:xfrm>
            <a:off x="3296571" y="3400080"/>
            <a:ext cx="108243" cy="71615"/>
          </a:xfrm>
          <a:custGeom>
            <a:avLst/>
            <a:gdLst/>
            <a:ahLst/>
            <a:cxnLst/>
            <a:rect l="l" t="t" r="r" b="b"/>
            <a:pathLst>
              <a:path w="7604" h="5030" extrusionOk="0">
                <a:moveTo>
                  <a:pt x="6852" y="0"/>
                </a:moveTo>
                <a:cubicBezTo>
                  <a:pt x="6851" y="0"/>
                  <a:pt x="6850" y="0"/>
                  <a:pt x="6848" y="0"/>
                </a:cubicBezTo>
                <a:cubicBezTo>
                  <a:pt x="6698" y="0"/>
                  <a:pt x="6556" y="57"/>
                  <a:pt x="6451" y="163"/>
                </a:cubicBezTo>
                <a:lnTo>
                  <a:pt x="3334" y="3279"/>
                </a:lnTo>
                <a:cubicBezTo>
                  <a:pt x="3224" y="3391"/>
                  <a:pt x="3080" y="3447"/>
                  <a:pt x="2935" y="3447"/>
                </a:cubicBezTo>
                <a:cubicBezTo>
                  <a:pt x="2791" y="3447"/>
                  <a:pt x="2646" y="3391"/>
                  <a:pt x="2536" y="3279"/>
                </a:cubicBezTo>
                <a:cubicBezTo>
                  <a:pt x="2533" y="3279"/>
                  <a:pt x="2533" y="3279"/>
                  <a:pt x="2530" y="3276"/>
                </a:cubicBezTo>
                <a:cubicBezTo>
                  <a:pt x="2521" y="3267"/>
                  <a:pt x="2509" y="3255"/>
                  <a:pt x="2497" y="3246"/>
                </a:cubicBezTo>
                <a:lnTo>
                  <a:pt x="1061" y="1810"/>
                </a:lnTo>
                <a:cubicBezTo>
                  <a:pt x="948" y="1678"/>
                  <a:pt x="789" y="1611"/>
                  <a:pt x="629" y="1611"/>
                </a:cubicBezTo>
                <a:cubicBezTo>
                  <a:pt x="486" y="1611"/>
                  <a:pt x="342" y="1666"/>
                  <a:pt x="233" y="1777"/>
                </a:cubicBezTo>
                <a:cubicBezTo>
                  <a:pt x="1" y="2009"/>
                  <a:pt x="16" y="2391"/>
                  <a:pt x="266" y="2605"/>
                </a:cubicBezTo>
                <a:lnTo>
                  <a:pt x="2542" y="4869"/>
                </a:lnTo>
                <a:cubicBezTo>
                  <a:pt x="2645" y="4972"/>
                  <a:pt x="2782" y="5029"/>
                  <a:pt x="2926" y="5029"/>
                </a:cubicBezTo>
                <a:cubicBezTo>
                  <a:pt x="2929" y="5029"/>
                  <a:pt x="2933" y="5029"/>
                  <a:pt x="2937" y="5029"/>
                </a:cubicBezTo>
                <a:lnTo>
                  <a:pt x="2943" y="5029"/>
                </a:lnTo>
                <a:cubicBezTo>
                  <a:pt x="3096" y="5029"/>
                  <a:pt x="3241" y="4969"/>
                  <a:pt x="3352" y="4860"/>
                </a:cubicBezTo>
                <a:lnTo>
                  <a:pt x="7249" y="964"/>
                </a:lnTo>
                <a:cubicBezTo>
                  <a:pt x="7603" y="606"/>
                  <a:pt x="7352" y="0"/>
                  <a:pt x="6852" y="0"/>
                </a:cubicBezTo>
                <a:close/>
              </a:path>
            </a:pathLst>
          </a:cu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grpSp>
        <p:nvGrpSpPr>
          <p:cNvPr id="35" name="Google Shape;4880;p96">
            <a:extLst>
              <a:ext uri="{FF2B5EF4-FFF2-40B4-BE49-F238E27FC236}">
                <a16:creationId xmlns:a16="http://schemas.microsoft.com/office/drawing/2014/main" id="{761436B5-10E1-E142-809E-D914AC20B6C0}"/>
              </a:ext>
            </a:extLst>
          </p:cNvPr>
          <p:cNvGrpSpPr/>
          <p:nvPr/>
        </p:nvGrpSpPr>
        <p:grpSpPr>
          <a:xfrm>
            <a:off x="790003" y="2190518"/>
            <a:ext cx="1290751" cy="2414394"/>
            <a:chOff x="35658225" y="12492275"/>
            <a:chExt cx="1104150" cy="2065350"/>
          </a:xfrm>
        </p:grpSpPr>
        <p:sp>
          <p:nvSpPr>
            <p:cNvPr id="36" name="Google Shape;4881;p96">
              <a:extLst>
                <a:ext uri="{FF2B5EF4-FFF2-40B4-BE49-F238E27FC236}">
                  <a16:creationId xmlns:a16="http://schemas.microsoft.com/office/drawing/2014/main" id="{3D6B0925-5166-7146-B615-550664A90785}"/>
                </a:ext>
              </a:extLst>
            </p:cNvPr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882;p96">
              <a:extLst>
                <a:ext uri="{FF2B5EF4-FFF2-40B4-BE49-F238E27FC236}">
                  <a16:creationId xmlns:a16="http://schemas.microsoft.com/office/drawing/2014/main" id="{376BD40C-62C8-C546-ADA9-344D54FC80E9}"/>
                </a:ext>
              </a:extLst>
            </p:cNvPr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883;p96">
              <a:extLst>
                <a:ext uri="{FF2B5EF4-FFF2-40B4-BE49-F238E27FC236}">
                  <a16:creationId xmlns:a16="http://schemas.microsoft.com/office/drawing/2014/main" id="{3C80A049-6B5D-0F4B-ADFF-61C4EC452F35}"/>
                </a:ext>
              </a:extLst>
            </p:cNvPr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884;p96">
              <a:extLst>
                <a:ext uri="{FF2B5EF4-FFF2-40B4-BE49-F238E27FC236}">
                  <a16:creationId xmlns:a16="http://schemas.microsoft.com/office/drawing/2014/main" id="{F748B4E4-6E44-E94E-BAAE-0014E9B701BE}"/>
                </a:ext>
              </a:extLst>
            </p:cNvPr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885;p96">
              <a:extLst>
                <a:ext uri="{FF2B5EF4-FFF2-40B4-BE49-F238E27FC236}">
                  <a16:creationId xmlns:a16="http://schemas.microsoft.com/office/drawing/2014/main" id="{3DF2E958-BED5-1145-8389-75A1AF4B1739}"/>
                </a:ext>
              </a:extLst>
            </p:cNvPr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886;p96">
              <a:extLst>
                <a:ext uri="{FF2B5EF4-FFF2-40B4-BE49-F238E27FC236}">
                  <a16:creationId xmlns:a16="http://schemas.microsoft.com/office/drawing/2014/main" id="{D65839DD-A815-0F48-8169-65F0FDA48DC3}"/>
                </a:ext>
              </a:extLst>
            </p:cNvPr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887;p96">
              <a:extLst>
                <a:ext uri="{FF2B5EF4-FFF2-40B4-BE49-F238E27FC236}">
                  <a16:creationId xmlns:a16="http://schemas.microsoft.com/office/drawing/2014/main" id="{653406B5-E2F4-DB46-B954-75E573DC0CA2}"/>
                </a:ext>
              </a:extLst>
            </p:cNvPr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888;p96">
              <a:extLst>
                <a:ext uri="{FF2B5EF4-FFF2-40B4-BE49-F238E27FC236}">
                  <a16:creationId xmlns:a16="http://schemas.microsoft.com/office/drawing/2014/main" id="{45772BEB-8480-8443-A515-71E9C44B48E4}"/>
                </a:ext>
              </a:extLst>
            </p:cNvPr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889;p96">
              <a:extLst>
                <a:ext uri="{FF2B5EF4-FFF2-40B4-BE49-F238E27FC236}">
                  <a16:creationId xmlns:a16="http://schemas.microsoft.com/office/drawing/2014/main" id="{1524BEAD-74B1-2D46-BEDF-EB1CA6B5DBAF}"/>
                </a:ext>
              </a:extLst>
            </p:cNvPr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890;p96">
              <a:extLst>
                <a:ext uri="{FF2B5EF4-FFF2-40B4-BE49-F238E27FC236}">
                  <a16:creationId xmlns:a16="http://schemas.microsoft.com/office/drawing/2014/main" id="{D8DF6B8A-9B89-DD49-BC73-72AA1F1C8C07}"/>
                </a:ext>
              </a:extLst>
            </p:cNvPr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891;p96">
              <a:extLst>
                <a:ext uri="{FF2B5EF4-FFF2-40B4-BE49-F238E27FC236}">
                  <a16:creationId xmlns:a16="http://schemas.microsoft.com/office/drawing/2014/main" id="{BA4DC464-2B5C-C743-B90C-0F57E1A8B520}"/>
                </a:ext>
              </a:extLst>
            </p:cNvPr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892;p96">
              <a:extLst>
                <a:ext uri="{FF2B5EF4-FFF2-40B4-BE49-F238E27FC236}">
                  <a16:creationId xmlns:a16="http://schemas.microsoft.com/office/drawing/2014/main" id="{94DA4228-1FBB-1743-853F-7E4D54A2395A}"/>
                </a:ext>
              </a:extLst>
            </p:cNvPr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93;p96">
              <a:extLst>
                <a:ext uri="{FF2B5EF4-FFF2-40B4-BE49-F238E27FC236}">
                  <a16:creationId xmlns:a16="http://schemas.microsoft.com/office/drawing/2014/main" id="{98749A4F-E6B7-F245-ACC4-4D2840E0D09C}"/>
                </a:ext>
              </a:extLst>
            </p:cNvPr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894;p96">
              <a:extLst>
                <a:ext uri="{FF2B5EF4-FFF2-40B4-BE49-F238E27FC236}">
                  <a16:creationId xmlns:a16="http://schemas.microsoft.com/office/drawing/2014/main" id="{5E80E581-1B49-1C45-861F-504603BA3EAB}"/>
                </a:ext>
              </a:extLst>
            </p:cNvPr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895;p96">
              <a:extLst>
                <a:ext uri="{FF2B5EF4-FFF2-40B4-BE49-F238E27FC236}">
                  <a16:creationId xmlns:a16="http://schemas.microsoft.com/office/drawing/2014/main" id="{BD0DA2BB-4DAA-184C-A4BB-9008B86D27E3}"/>
                </a:ext>
              </a:extLst>
            </p:cNvPr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896;p96">
              <a:extLst>
                <a:ext uri="{FF2B5EF4-FFF2-40B4-BE49-F238E27FC236}">
                  <a16:creationId xmlns:a16="http://schemas.microsoft.com/office/drawing/2014/main" id="{EFFB8221-6E90-B44E-9AAF-4A816AF1D890}"/>
                </a:ext>
              </a:extLst>
            </p:cNvPr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897;p96">
              <a:extLst>
                <a:ext uri="{FF2B5EF4-FFF2-40B4-BE49-F238E27FC236}">
                  <a16:creationId xmlns:a16="http://schemas.microsoft.com/office/drawing/2014/main" id="{2D553999-EA60-FA44-9A3E-B180DEC59832}"/>
                </a:ext>
              </a:extLst>
            </p:cNvPr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898;p96">
              <a:extLst>
                <a:ext uri="{FF2B5EF4-FFF2-40B4-BE49-F238E27FC236}">
                  <a16:creationId xmlns:a16="http://schemas.microsoft.com/office/drawing/2014/main" id="{710F7690-834F-934D-BD18-C4AD5F59926C}"/>
                </a:ext>
              </a:extLst>
            </p:cNvPr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899;p96">
              <a:extLst>
                <a:ext uri="{FF2B5EF4-FFF2-40B4-BE49-F238E27FC236}">
                  <a16:creationId xmlns:a16="http://schemas.microsoft.com/office/drawing/2014/main" id="{FCE4AD18-6CC6-9B43-BC79-A5BD3E22EF89}"/>
                </a:ext>
              </a:extLst>
            </p:cNvPr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900;p96">
              <a:extLst>
                <a:ext uri="{FF2B5EF4-FFF2-40B4-BE49-F238E27FC236}">
                  <a16:creationId xmlns:a16="http://schemas.microsoft.com/office/drawing/2014/main" id="{457E3DF0-7D82-2E48-BD19-CFA93F171D2E}"/>
                </a:ext>
              </a:extLst>
            </p:cNvPr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901;p96">
              <a:extLst>
                <a:ext uri="{FF2B5EF4-FFF2-40B4-BE49-F238E27FC236}">
                  <a16:creationId xmlns:a16="http://schemas.microsoft.com/office/drawing/2014/main" id="{71BF60A4-D163-C740-95F0-29124697EB23}"/>
                </a:ext>
              </a:extLst>
            </p:cNvPr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902;p96">
              <a:extLst>
                <a:ext uri="{FF2B5EF4-FFF2-40B4-BE49-F238E27FC236}">
                  <a16:creationId xmlns:a16="http://schemas.microsoft.com/office/drawing/2014/main" id="{C8D6A527-0CB5-544C-8A1E-77145BDBEAF7}"/>
                </a:ext>
              </a:extLst>
            </p:cNvPr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903;p96">
              <a:extLst>
                <a:ext uri="{FF2B5EF4-FFF2-40B4-BE49-F238E27FC236}">
                  <a16:creationId xmlns:a16="http://schemas.microsoft.com/office/drawing/2014/main" id="{28A3C54B-DC00-C745-9193-05EC48FE437B}"/>
                </a:ext>
              </a:extLst>
            </p:cNvPr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904;p96">
              <a:extLst>
                <a:ext uri="{FF2B5EF4-FFF2-40B4-BE49-F238E27FC236}">
                  <a16:creationId xmlns:a16="http://schemas.microsoft.com/office/drawing/2014/main" id="{E42584B8-7D9C-0D4B-837D-6F145F7D21F0}"/>
                </a:ext>
              </a:extLst>
            </p:cNvPr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905;p96">
              <a:extLst>
                <a:ext uri="{FF2B5EF4-FFF2-40B4-BE49-F238E27FC236}">
                  <a16:creationId xmlns:a16="http://schemas.microsoft.com/office/drawing/2014/main" id="{8D3787AB-E35C-5B44-8389-785FAE436381}"/>
                </a:ext>
              </a:extLst>
            </p:cNvPr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906;p96">
              <a:extLst>
                <a:ext uri="{FF2B5EF4-FFF2-40B4-BE49-F238E27FC236}">
                  <a16:creationId xmlns:a16="http://schemas.microsoft.com/office/drawing/2014/main" id="{7BBA4165-0A7C-2F43-8728-5BA068337527}"/>
                </a:ext>
              </a:extLst>
            </p:cNvPr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907;p96">
              <a:extLst>
                <a:ext uri="{FF2B5EF4-FFF2-40B4-BE49-F238E27FC236}">
                  <a16:creationId xmlns:a16="http://schemas.microsoft.com/office/drawing/2014/main" id="{25CFB090-35FC-8C46-A86E-11E8C6748DFB}"/>
                </a:ext>
              </a:extLst>
            </p:cNvPr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908;p96">
              <a:extLst>
                <a:ext uri="{FF2B5EF4-FFF2-40B4-BE49-F238E27FC236}">
                  <a16:creationId xmlns:a16="http://schemas.microsoft.com/office/drawing/2014/main" id="{BA7C9A3B-4A04-9C43-AA6A-85E95452C686}"/>
                </a:ext>
              </a:extLst>
            </p:cNvPr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909;p96">
              <a:extLst>
                <a:ext uri="{FF2B5EF4-FFF2-40B4-BE49-F238E27FC236}">
                  <a16:creationId xmlns:a16="http://schemas.microsoft.com/office/drawing/2014/main" id="{923B2C19-779A-174E-993C-AF16C2B276C7}"/>
                </a:ext>
              </a:extLst>
            </p:cNvPr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910;p96">
              <a:extLst>
                <a:ext uri="{FF2B5EF4-FFF2-40B4-BE49-F238E27FC236}">
                  <a16:creationId xmlns:a16="http://schemas.microsoft.com/office/drawing/2014/main" id="{D90FBC08-3075-B740-AD68-ABBBFDA7FB88}"/>
                </a:ext>
              </a:extLst>
            </p:cNvPr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911;p96">
              <a:extLst>
                <a:ext uri="{FF2B5EF4-FFF2-40B4-BE49-F238E27FC236}">
                  <a16:creationId xmlns:a16="http://schemas.microsoft.com/office/drawing/2014/main" id="{98A7FC3F-33C1-344C-8D3D-CA24072BBF2F}"/>
                </a:ext>
              </a:extLst>
            </p:cNvPr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912;p96">
              <a:extLst>
                <a:ext uri="{FF2B5EF4-FFF2-40B4-BE49-F238E27FC236}">
                  <a16:creationId xmlns:a16="http://schemas.microsoft.com/office/drawing/2014/main" id="{A8079772-C651-6F46-801E-730FD9C43EE9}"/>
                </a:ext>
              </a:extLst>
            </p:cNvPr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913;p96">
              <a:extLst>
                <a:ext uri="{FF2B5EF4-FFF2-40B4-BE49-F238E27FC236}">
                  <a16:creationId xmlns:a16="http://schemas.microsoft.com/office/drawing/2014/main" id="{352EDC53-64E6-1749-BCD0-42CB45856B92}"/>
                </a:ext>
              </a:extLst>
            </p:cNvPr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914;p96">
              <a:extLst>
                <a:ext uri="{FF2B5EF4-FFF2-40B4-BE49-F238E27FC236}">
                  <a16:creationId xmlns:a16="http://schemas.microsoft.com/office/drawing/2014/main" id="{D49A0E55-5D20-2042-B6CF-FC2CE5E58114}"/>
                </a:ext>
              </a:extLst>
            </p:cNvPr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915;p96">
              <a:extLst>
                <a:ext uri="{FF2B5EF4-FFF2-40B4-BE49-F238E27FC236}">
                  <a16:creationId xmlns:a16="http://schemas.microsoft.com/office/drawing/2014/main" id="{7BD859C8-3732-744B-96CB-CDFE15D9D4E9}"/>
                </a:ext>
              </a:extLst>
            </p:cNvPr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916;p96">
              <a:extLst>
                <a:ext uri="{FF2B5EF4-FFF2-40B4-BE49-F238E27FC236}">
                  <a16:creationId xmlns:a16="http://schemas.microsoft.com/office/drawing/2014/main" id="{3B22946D-78C8-3549-8125-F7B0CC43E5A3}"/>
                </a:ext>
              </a:extLst>
            </p:cNvPr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917;p96">
              <a:extLst>
                <a:ext uri="{FF2B5EF4-FFF2-40B4-BE49-F238E27FC236}">
                  <a16:creationId xmlns:a16="http://schemas.microsoft.com/office/drawing/2014/main" id="{1616B019-DA4E-0E42-B8E9-693F1A3A34A5}"/>
                </a:ext>
              </a:extLst>
            </p:cNvPr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918;p96">
              <a:extLst>
                <a:ext uri="{FF2B5EF4-FFF2-40B4-BE49-F238E27FC236}">
                  <a16:creationId xmlns:a16="http://schemas.microsoft.com/office/drawing/2014/main" id="{0BE87EA6-32E5-5F49-8A74-E742E4C42910}"/>
                </a:ext>
              </a:extLst>
            </p:cNvPr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919;p96">
              <a:extLst>
                <a:ext uri="{FF2B5EF4-FFF2-40B4-BE49-F238E27FC236}">
                  <a16:creationId xmlns:a16="http://schemas.microsoft.com/office/drawing/2014/main" id="{2FE8CD3E-1C84-CE40-A990-10321A3F881C}"/>
                </a:ext>
              </a:extLst>
            </p:cNvPr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920;p96">
              <a:extLst>
                <a:ext uri="{FF2B5EF4-FFF2-40B4-BE49-F238E27FC236}">
                  <a16:creationId xmlns:a16="http://schemas.microsoft.com/office/drawing/2014/main" id="{C4881561-D4B2-9E4F-AC48-78926963A80D}"/>
                </a:ext>
              </a:extLst>
            </p:cNvPr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921;p96">
              <a:extLst>
                <a:ext uri="{FF2B5EF4-FFF2-40B4-BE49-F238E27FC236}">
                  <a16:creationId xmlns:a16="http://schemas.microsoft.com/office/drawing/2014/main" id="{6B377520-3E67-DB48-8720-0C581293A54F}"/>
                </a:ext>
              </a:extLst>
            </p:cNvPr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922;p96">
              <a:extLst>
                <a:ext uri="{FF2B5EF4-FFF2-40B4-BE49-F238E27FC236}">
                  <a16:creationId xmlns:a16="http://schemas.microsoft.com/office/drawing/2014/main" id="{B5B43F22-901F-F84A-8191-EB75CCCB8C33}"/>
                </a:ext>
              </a:extLst>
            </p:cNvPr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923;p96">
              <a:extLst>
                <a:ext uri="{FF2B5EF4-FFF2-40B4-BE49-F238E27FC236}">
                  <a16:creationId xmlns:a16="http://schemas.microsoft.com/office/drawing/2014/main" id="{19449D51-DDB2-8F4C-A6B7-CDFBF50BFB65}"/>
                </a:ext>
              </a:extLst>
            </p:cNvPr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924;p96">
              <a:extLst>
                <a:ext uri="{FF2B5EF4-FFF2-40B4-BE49-F238E27FC236}">
                  <a16:creationId xmlns:a16="http://schemas.microsoft.com/office/drawing/2014/main" id="{0F3A87F3-02DA-864F-BF82-D6CC276C0BF6}"/>
                </a:ext>
              </a:extLst>
            </p:cNvPr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925;p96">
              <a:extLst>
                <a:ext uri="{FF2B5EF4-FFF2-40B4-BE49-F238E27FC236}">
                  <a16:creationId xmlns:a16="http://schemas.microsoft.com/office/drawing/2014/main" id="{2C55140D-86CC-0248-8265-8A5A83A6B441}"/>
                </a:ext>
              </a:extLst>
            </p:cNvPr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926;p96">
              <a:extLst>
                <a:ext uri="{FF2B5EF4-FFF2-40B4-BE49-F238E27FC236}">
                  <a16:creationId xmlns:a16="http://schemas.microsoft.com/office/drawing/2014/main" id="{C10E9884-BB60-A64D-9481-CE7132FB7FDB}"/>
                </a:ext>
              </a:extLst>
            </p:cNvPr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927;p96">
              <a:extLst>
                <a:ext uri="{FF2B5EF4-FFF2-40B4-BE49-F238E27FC236}">
                  <a16:creationId xmlns:a16="http://schemas.microsoft.com/office/drawing/2014/main" id="{04F9B726-7226-234C-BF1C-57DDDFF186FE}"/>
                </a:ext>
              </a:extLst>
            </p:cNvPr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928;p96">
              <a:extLst>
                <a:ext uri="{FF2B5EF4-FFF2-40B4-BE49-F238E27FC236}">
                  <a16:creationId xmlns:a16="http://schemas.microsoft.com/office/drawing/2014/main" id="{3EAE2858-D52C-074B-95B2-2C448FDFAF7E}"/>
                </a:ext>
              </a:extLst>
            </p:cNvPr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929;p96">
              <a:extLst>
                <a:ext uri="{FF2B5EF4-FFF2-40B4-BE49-F238E27FC236}">
                  <a16:creationId xmlns:a16="http://schemas.microsoft.com/office/drawing/2014/main" id="{D43597C7-F548-5D49-A4D8-3C5A1400E4B8}"/>
                </a:ext>
              </a:extLst>
            </p:cNvPr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930;p96">
              <a:extLst>
                <a:ext uri="{FF2B5EF4-FFF2-40B4-BE49-F238E27FC236}">
                  <a16:creationId xmlns:a16="http://schemas.microsoft.com/office/drawing/2014/main" id="{2017D465-FEB0-CF45-9E12-4C5F4FDB4C91}"/>
                </a:ext>
              </a:extLst>
            </p:cNvPr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931;p96">
              <a:extLst>
                <a:ext uri="{FF2B5EF4-FFF2-40B4-BE49-F238E27FC236}">
                  <a16:creationId xmlns:a16="http://schemas.microsoft.com/office/drawing/2014/main" id="{04511EA1-40C1-BA47-AA9C-B3D3D0A261B1}"/>
                </a:ext>
              </a:extLst>
            </p:cNvPr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932;p96">
              <a:extLst>
                <a:ext uri="{FF2B5EF4-FFF2-40B4-BE49-F238E27FC236}">
                  <a16:creationId xmlns:a16="http://schemas.microsoft.com/office/drawing/2014/main" id="{E330FD23-BC11-6F4F-BF1C-FE523C736C37}"/>
                </a:ext>
              </a:extLst>
            </p:cNvPr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933;p96">
              <a:extLst>
                <a:ext uri="{FF2B5EF4-FFF2-40B4-BE49-F238E27FC236}">
                  <a16:creationId xmlns:a16="http://schemas.microsoft.com/office/drawing/2014/main" id="{1F23B8CC-8916-3F4E-8DCC-96C89DB872CB}"/>
                </a:ext>
              </a:extLst>
            </p:cNvPr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934;p96">
              <a:extLst>
                <a:ext uri="{FF2B5EF4-FFF2-40B4-BE49-F238E27FC236}">
                  <a16:creationId xmlns:a16="http://schemas.microsoft.com/office/drawing/2014/main" id="{F15002A8-5A0E-7E46-9282-17125CB8F908}"/>
                </a:ext>
              </a:extLst>
            </p:cNvPr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935;p96">
              <a:extLst>
                <a:ext uri="{FF2B5EF4-FFF2-40B4-BE49-F238E27FC236}">
                  <a16:creationId xmlns:a16="http://schemas.microsoft.com/office/drawing/2014/main" id="{09A7E623-35F3-FA4A-BE79-3FD67704B939}"/>
                </a:ext>
              </a:extLst>
            </p:cNvPr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936;p96">
              <a:extLst>
                <a:ext uri="{FF2B5EF4-FFF2-40B4-BE49-F238E27FC236}">
                  <a16:creationId xmlns:a16="http://schemas.microsoft.com/office/drawing/2014/main" id="{C1FC21EC-BE50-6647-9A7B-A64DEE55A35E}"/>
                </a:ext>
              </a:extLst>
            </p:cNvPr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937;p96">
              <a:extLst>
                <a:ext uri="{FF2B5EF4-FFF2-40B4-BE49-F238E27FC236}">
                  <a16:creationId xmlns:a16="http://schemas.microsoft.com/office/drawing/2014/main" id="{D1994CB5-D18E-F446-A768-CAB05D41487B}"/>
                </a:ext>
              </a:extLst>
            </p:cNvPr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938;p96">
              <a:extLst>
                <a:ext uri="{FF2B5EF4-FFF2-40B4-BE49-F238E27FC236}">
                  <a16:creationId xmlns:a16="http://schemas.microsoft.com/office/drawing/2014/main" id="{93806589-9AC7-3A49-B0E3-2428EF07E2E6}"/>
                </a:ext>
              </a:extLst>
            </p:cNvPr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939;p96">
              <a:extLst>
                <a:ext uri="{FF2B5EF4-FFF2-40B4-BE49-F238E27FC236}">
                  <a16:creationId xmlns:a16="http://schemas.microsoft.com/office/drawing/2014/main" id="{7CBE18C5-A4BA-3D4C-8FB5-F9D988C8F81E}"/>
                </a:ext>
              </a:extLst>
            </p:cNvPr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940;p96">
              <a:extLst>
                <a:ext uri="{FF2B5EF4-FFF2-40B4-BE49-F238E27FC236}">
                  <a16:creationId xmlns:a16="http://schemas.microsoft.com/office/drawing/2014/main" id="{5F958E66-8EB9-FA45-BA5A-0FA0C4F90EE5}"/>
                </a:ext>
              </a:extLst>
            </p:cNvPr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941;p96">
              <a:extLst>
                <a:ext uri="{FF2B5EF4-FFF2-40B4-BE49-F238E27FC236}">
                  <a16:creationId xmlns:a16="http://schemas.microsoft.com/office/drawing/2014/main" id="{E1C5B177-44D7-5241-B900-D4DE626A0B8C}"/>
                </a:ext>
              </a:extLst>
            </p:cNvPr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942;p96">
              <a:extLst>
                <a:ext uri="{FF2B5EF4-FFF2-40B4-BE49-F238E27FC236}">
                  <a16:creationId xmlns:a16="http://schemas.microsoft.com/office/drawing/2014/main" id="{529B7F51-F894-E44B-BE32-F85FAAFB9AC4}"/>
                </a:ext>
              </a:extLst>
            </p:cNvPr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943;p96">
              <a:extLst>
                <a:ext uri="{FF2B5EF4-FFF2-40B4-BE49-F238E27FC236}">
                  <a16:creationId xmlns:a16="http://schemas.microsoft.com/office/drawing/2014/main" id="{BE90E70C-A1EA-7041-A1B5-7257934B029F}"/>
                </a:ext>
              </a:extLst>
            </p:cNvPr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3781;p94">
            <a:extLst>
              <a:ext uri="{FF2B5EF4-FFF2-40B4-BE49-F238E27FC236}">
                <a16:creationId xmlns:a16="http://schemas.microsoft.com/office/drawing/2014/main" id="{02578FE5-221B-E64B-8E46-8C23831B8C90}"/>
              </a:ext>
            </a:extLst>
          </p:cNvPr>
          <p:cNvGrpSpPr/>
          <p:nvPr/>
        </p:nvGrpSpPr>
        <p:grpSpPr>
          <a:xfrm>
            <a:off x="6962472" y="2001717"/>
            <a:ext cx="1391525" cy="2521219"/>
            <a:chOff x="-4018550" y="6383788"/>
            <a:chExt cx="831350" cy="1733000"/>
          </a:xfrm>
        </p:grpSpPr>
        <p:sp>
          <p:nvSpPr>
            <p:cNvPr id="100" name="Google Shape;3782;p94">
              <a:extLst>
                <a:ext uri="{FF2B5EF4-FFF2-40B4-BE49-F238E27FC236}">
                  <a16:creationId xmlns:a16="http://schemas.microsoft.com/office/drawing/2014/main" id="{44F5660D-B7A4-6145-810D-59E91A8FDC6C}"/>
                </a:ext>
              </a:extLst>
            </p:cNvPr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3783;p94">
              <a:extLst>
                <a:ext uri="{FF2B5EF4-FFF2-40B4-BE49-F238E27FC236}">
                  <a16:creationId xmlns:a16="http://schemas.microsoft.com/office/drawing/2014/main" id="{31820D12-AEB6-2342-B833-534E82D00348}"/>
                </a:ext>
              </a:extLst>
            </p:cNvPr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3784;p94">
              <a:extLst>
                <a:ext uri="{FF2B5EF4-FFF2-40B4-BE49-F238E27FC236}">
                  <a16:creationId xmlns:a16="http://schemas.microsoft.com/office/drawing/2014/main" id="{75985A09-AF27-D248-A780-AD86CB3E7A9A}"/>
                </a:ext>
              </a:extLst>
            </p:cNvPr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3785;p94">
              <a:extLst>
                <a:ext uri="{FF2B5EF4-FFF2-40B4-BE49-F238E27FC236}">
                  <a16:creationId xmlns:a16="http://schemas.microsoft.com/office/drawing/2014/main" id="{F92CE557-D875-344D-AB97-49F8465AB2C8}"/>
                </a:ext>
              </a:extLst>
            </p:cNvPr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3786;p94">
              <a:extLst>
                <a:ext uri="{FF2B5EF4-FFF2-40B4-BE49-F238E27FC236}">
                  <a16:creationId xmlns:a16="http://schemas.microsoft.com/office/drawing/2014/main" id="{26AE5965-31ED-274C-8D31-DA43C7F63C09}"/>
                </a:ext>
              </a:extLst>
            </p:cNvPr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3787;p94">
              <a:extLst>
                <a:ext uri="{FF2B5EF4-FFF2-40B4-BE49-F238E27FC236}">
                  <a16:creationId xmlns:a16="http://schemas.microsoft.com/office/drawing/2014/main" id="{E84EEEFF-84A4-0340-85B2-96D0A8D1BDB3}"/>
                </a:ext>
              </a:extLst>
            </p:cNvPr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3788;p94">
              <a:extLst>
                <a:ext uri="{FF2B5EF4-FFF2-40B4-BE49-F238E27FC236}">
                  <a16:creationId xmlns:a16="http://schemas.microsoft.com/office/drawing/2014/main" id="{0E84CF8A-F425-CE4A-8B18-F304EECC2164}"/>
                </a:ext>
              </a:extLst>
            </p:cNvPr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3789;p94">
              <a:extLst>
                <a:ext uri="{FF2B5EF4-FFF2-40B4-BE49-F238E27FC236}">
                  <a16:creationId xmlns:a16="http://schemas.microsoft.com/office/drawing/2014/main" id="{521A7C1C-1324-7047-9758-2E4163BBF585}"/>
                </a:ext>
              </a:extLst>
            </p:cNvPr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3790;p94">
              <a:extLst>
                <a:ext uri="{FF2B5EF4-FFF2-40B4-BE49-F238E27FC236}">
                  <a16:creationId xmlns:a16="http://schemas.microsoft.com/office/drawing/2014/main" id="{1DDCE9EC-7FAC-9F40-AA1D-02B46D5C59A1}"/>
                </a:ext>
              </a:extLst>
            </p:cNvPr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3791;p94">
              <a:extLst>
                <a:ext uri="{FF2B5EF4-FFF2-40B4-BE49-F238E27FC236}">
                  <a16:creationId xmlns:a16="http://schemas.microsoft.com/office/drawing/2014/main" id="{2E0D64DE-3AC2-1E4C-9E98-21C700EE12F7}"/>
                </a:ext>
              </a:extLst>
            </p:cNvPr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3792;p94">
              <a:extLst>
                <a:ext uri="{FF2B5EF4-FFF2-40B4-BE49-F238E27FC236}">
                  <a16:creationId xmlns:a16="http://schemas.microsoft.com/office/drawing/2014/main" id="{A63C912B-4940-A34C-91CB-685CCFF7EF3C}"/>
                </a:ext>
              </a:extLst>
            </p:cNvPr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3793;p94">
              <a:extLst>
                <a:ext uri="{FF2B5EF4-FFF2-40B4-BE49-F238E27FC236}">
                  <a16:creationId xmlns:a16="http://schemas.microsoft.com/office/drawing/2014/main" id="{5C1782EC-50E1-EE47-ADB5-C05A4743EB67}"/>
                </a:ext>
              </a:extLst>
            </p:cNvPr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3794;p94">
              <a:extLst>
                <a:ext uri="{FF2B5EF4-FFF2-40B4-BE49-F238E27FC236}">
                  <a16:creationId xmlns:a16="http://schemas.microsoft.com/office/drawing/2014/main" id="{C52DDC3E-EDDA-8F47-A0FD-5AD41F84539D}"/>
                </a:ext>
              </a:extLst>
            </p:cNvPr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3795;p94">
              <a:extLst>
                <a:ext uri="{FF2B5EF4-FFF2-40B4-BE49-F238E27FC236}">
                  <a16:creationId xmlns:a16="http://schemas.microsoft.com/office/drawing/2014/main" id="{BD856D7B-A04C-1B43-8D76-709207AA2387}"/>
                </a:ext>
              </a:extLst>
            </p:cNvPr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3796;p94">
              <a:extLst>
                <a:ext uri="{FF2B5EF4-FFF2-40B4-BE49-F238E27FC236}">
                  <a16:creationId xmlns:a16="http://schemas.microsoft.com/office/drawing/2014/main" id="{EF2B4061-02D2-084A-986D-36E83D7637CA}"/>
                </a:ext>
              </a:extLst>
            </p:cNvPr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3797;p94">
              <a:extLst>
                <a:ext uri="{FF2B5EF4-FFF2-40B4-BE49-F238E27FC236}">
                  <a16:creationId xmlns:a16="http://schemas.microsoft.com/office/drawing/2014/main" id="{C1792244-55ED-7F4F-8CBB-3A95F2671FB8}"/>
                </a:ext>
              </a:extLst>
            </p:cNvPr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3798;p94">
              <a:extLst>
                <a:ext uri="{FF2B5EF4-FFF2-40B4-BE49-F238E27FC236}">
                  <a16:creationId xmlns:a16="http://schemas.microsoft.com/office/drawing/2014/main" id="{B6A8CB5C-189C-3144-9C4A-44A33E3017CD}"/>
                </a:ext>
              </a:extLst>
            </p:cNvPr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3799;p94">
              <a:extLst>
                <a:ext uri="{FF2B5EF4-FFF2-40B4-BE49-F238E27FC236}">
                  <a16:creationId xmlns:a16="http://schemas.microsoft.com/office/drawing/2014/main" id="{F402C1A8-B73A-6C4C-B7D7-94F88707CDB6}"/>
                </a:ext>
              </a:extLst>
            </p:cNvPr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3800;p94">
              <a:extLst>
                <a:ext uri="{FF2B5EF4-FFF2-40B4-BE49-F238E27FC236}">
                  <a16:creationId xmlns:a16="http://schemas.microsoft.com/office/drawing/2014/main" id="{1B13C3CF-76AC-5446-B809-401D11850173}"/>
                </a:ext>
              </a:extLst>
            </p:cNvPr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3801;p94">
              <a:extLst>
                <a:ext uri="{FF2B5EF4-FFF2-40B4-BE49-F238E27FC236}">
                  <a16:creationId xmlns:a16="http://schemas.microsoft.com/office/drawing/2014/main" id="{7681652F-7430-EE49-92E2-27B3C7080A19}"/>
                </a:ext>
              </a:extLst>
            </p:cNvPr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3802;p94">
              <a:extLst>
                <a:ext uri="{FF2B5EF4-FFF2-40B4-BE49-F238E27FC236}">
                  <a16:creationId xmlns:a16="http://schemas.microsoft.com/office/drawing/2014/main" id="{C04EACCC-0EF8-2245-B139-45A153DE4F80}"/>
                </a:ext>
              </a:extLst>
            </p:cNvPr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3803;p94">
              <a:extLst>
                <a:ext uri="{FF2B5EF4-FFF2-40B4-BE49-F238E27FC236}">
                  <a16:creationId xmlns:a16="http://schemas.microsoft.com/office/drawing/2014/main" id="{C293DFD5-6A95-E743-AB29-E8E107814C73}"/>
                </a:ext>
              </a:extLst>
            </p:cNvPr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3804;p94">
              <a:extLst>
                <a:ext uri="{FF2B5EF4-FFF2-40B4-BE49-F238E27FC236}">
                  <a16:creationId xmlns:a16="http://schemas.microsoft.com/office/drawing/2014/main" id="{F10D8B4A-7FB2-CA4D-BF0D-A96BD953EB57}"/>
                </a:ext>
              </a:extLst>
            </p:cNvPr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805;p94">
              <a:extLst>
                <a:ext uri="{FF2B5EF4-FFF2-40B4-BE49-F238E27FC236}">
                  <a16:creationId xmlns:a16="http://schemas.microsoft.com/office/drawing/2014/main" id="{8FD66109-84B0-2244-82F6-604F651CE463}"/>
                </a:ext>
              </a:extLst>
            </p:cNvPr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806;p94">
              <a:extLst>
                <a:ext uri="{FF2B5EF4-FFF2-40B4-BE49-F238E27FC236}">
                  <a16:creationId xmlns:a16="http://schemas.microsoft.com/office/drawing/2014/main" id="{7EFE166D-3FE0-3B45-A590-B7C647DF1A4B}"/>
                </a:ext>
              </a:extLst>
            </p:cNvPr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807;p94">
              <a:extLst>
                <a:ext uri="{FF2B5EF4-FFF2-40B4-BE49-F238E27FC236}">
                  <a16:creationId xmlns:a16="http://schemas.microsoft.com/office/drawing/2014/main" id="{5441029D-A296-C641-879D-5548E32BE5D5}"/>
                </a:ext>
              </a:extLst>
            </p:cNvPr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808;p94">
              <a:extLst>
                <a:ext uri="{FF2B5EF4-FFF2-40B4-BE49-F238E27FC236}">
                  <a16:creationId xmlns:a16="http://schemas.microsoft.com/office/drawing/2014/main" id="{DBAD0200-86DF-2E40-AA74-D241EAEDBBC6}"/>
                </a:ext>
              </a:extLst>
            </p:cNvPr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809;p94">
              <a:extLst>
                <a:ext uri="{FF2B5EF4-FFF2-40B4-BE49-F238E27FC236}">
                  <a16:creationId xmlns:a16="http://schemas.microsoft.com/office/drawing/2014/main" id="{AE2191F4-F053-B24B-A6FF-82CC01407471}"/>
                </a:ext>
              </a:extLst>
            </p:cNvPr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810;p94">
              <a:extLst>
                <a:ext uri="{FF2B5EF4-FFF2-40B4-BE49-F238E27FC236}">
                  <a16:creationId xmlns:a16="http://schemas.microsoft.com/office/drawing/2014/main" id="{F55D7887-EB00-A543-A1BE-492BB02F3DFC}"/>
                </a:ext>
              </a:extLst>
            </p:cNvPr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811;p94">
              <a:extLst>
                <a:ext uri="{FF2B5EF4-FFF2-40B4-BE49-F238E27FC236}">
                  <a16:creationId xmlns:a16="http://schemas.microsoft.com/office/drawing/2014/main" id="{F70B67F2-A3C2-1D4E-B847-A8CFCD478DC6}"/>
                </a:ext>
              </a:extLst>
            </p:cNvPr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812;p94">
              <a:extLst>
                <a:ext uri="{FF2B5EF4-FFF2-40B4-BE49-F238E27FC236}">
                  <a16:creationId xmlns:a16="http://schemas.microsoft.com/office/drawing/2014/main" id="{2BDE8AF2-2F45-2346-AAED-081844D01DCA}"/>
                </a:ext>
              </a:extLst>
            </p:cNvPr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813;p94">
              <a:extLst>
                <a:ext uri="{FF2B5EF4-FFF2-40B4-BE49-F238E27FC236}">
                  <a16:creationId xmlns:a16="http://schemas.microsoft.com/office/drawing/2014/main" id="{BB313731-3C19-AA4B-AC98-89E9B32589F9}"/>
                </a:ext>
              </a:extLst>
            </p:cNvPr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814;p94">
              <a:extLst>
                <a:ext uri="{FF2B5EF4-FFF2-40B4-BE49-F238E27FC236}">
                  <a16:creationId xmlns:a16="http://schemas.microsoft.com/office/drawing/2014/main" id="{FA98F823-39E2-D84B-BE14-7834E6DBC966}"/>
                </a:ext>
              </a:extLst>
            </p:cNvPr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815;p94">
              <a:extLst>
                <a:ext uri="{FF2B5EF4-FFF2-40B4-BE49-F238E27FC236}">
                  <a16:creationId xmlns:a16="http://schemas.microsoft.com/office/drawing/2014/main" id="{44FFCDDE-C94C-9A4C-AC0A-0F32357D7067}"/>
                </a:ext>
              </a:extLst>
            </p:cNvPr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816;p94">
              <a:extLst>
                <a:ext uri="{FF2B5EF4-FFF2-40B4-BE49-F238E27FC236}">
                  <a16:creationId xmlns:a16="http://schemas.microsoft.com/office/drawing/2014/main" id="{71CD6C36-5ABE-C648-B2D8-9D8FE13316CB}"/>
                </a:ext>
              </a:extLst>
            </p:cNvPr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817;p94">
              <a:extLst>
                <a:ext uri="{FF2B5EF4-FFF2-40B4-BE49-F238E27FC236}">
                  <a16:creationId xmlns:a16="http://schemas.microsoft.com/office/drawing/2014/main" id="{98E0AAD1-CD4F-6C40-BA31-479E7754F734}"/>
                </a:ext>
              </a:extLst>
            </p:cNvPr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818;p94">
              <a:extLst>
                <a:ext uri="{FF2B5EF4-FFF2-40B4-BE49-F238E27FC236}">
                  <a16:creationId xmlns:a16="http://schemas.microsoft.com/office/drawing/2014/main" id="{BDE00D85-6D91-014E-9CF3-6224BED51A25}"/>
                </a:ext>
              </a:extLst>
            </p:cNvPr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819;p94">
              <a:extLst>
                <a:ext uri="{FF2B5EF4-FFF2-40B4-BE49-F238E27FC236}">
                  <a16:creationId xmlns:a16="http://schemas.microsoft.com/office/drawing/2014/main" id="{7852EC95-67BE-764E-B05C-82ACF00F23AD}"/>
                </a:ext>
              </a:extLst>
            </p:cNvPr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820;p94">
              <a:extLst>
                <a:ext uri="{FF2B5EF4-FFF2-40B4-BE49-F238E27FC236}">
                  <a16:creationId xmlns:a16="http://schemas.microsoft.com/office/drawing/2014/main" id="{1E46858E-7CEF-9E45-974D-C5CF3B96A6EC}"/>
                </a:ext>
              </a:extLst>
            </p:cNvPr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821;p94">
              <a:extLst>
                <a:ext uri="{FF2B5EF4-FFF2-40B4-BE49-F238E27FC236}">
                  <a16:creationId xmlns:a16="http://schemas.microsoft.com/office/drawing/2014/main" id="{2447BFCF-1F56-284A-8672-CD9E3D558D32}"/>
                </a:ext>
              </a:extLst>
            </p:cNvPr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822;p94">
              <a:extLst>
                <a:ext uri="{FF2B5EF4-FFF2-40B4-BE49-F238E27FC236}">
                  <a16:creationId xmlns:a16="http://schemas.microsoft.com/office/drawing/2014/main" id="{69E6599F-606A-7C4F-8B77-13174B9B0301}"/>
                </a:ext>
              </a:extLst>
            </p:cNvPr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823;p94">
              <a:extLst>
                <a:ext uri="{FF2B5EF4-FFF2-40B4-BE49-F238E27FC236}">
                  <a16:creationId xmlns:a16="http://schemas.microsoft.com/office/drawing/2014/main" id="{CDF10166-0714-1F48-8EFE-D5EC564349FB}"/>
                </a:ext>
              </a:extLst>
            </p:cNvPr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824;p94">
              <a:extLst>
                <a:ext uri="{FF2B5EF4-FFF2-40B4-BE49-F238E27FC236}">
                  <a16:creationId xmlns:a16="http://schemas.microsoft.com/office/drawing/2014/main" id="{8E806DF4-FFE5-0042-922A-38D01384A300}"/>
                </a:ext>
              </a:extLst>
            </p:cNvPr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825;p94">
              <a:extLst>
                <a:ext uri="{FF2B5EF4-FFF2-40B4-BE49-F238E27FC236}">
                  <a16:creationId xmlns:a16="http://schemas.microsoft.com/office/drawing/2014/main" id="{B39C7C49-2A6D-7444-B42A-E53B82412C1F}"/>
                </a:ext>
              </a:extLst>
            </p:cNvPr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826;p94">
              <a:extLst>
                <a:ext uri="{FF2B5EF4-FFF2-40B4-BE49-F238E27FC236}">
                  <a16:creationId xmlns:a16="http://schemas.microsoft.com/office/drawing/2014/main" id="{AA2734FB-ABFB-3B44-9E44-14F66FE684CB}"/>
                </a:ext>
              </a:extLst>
            </p:cNvPr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827;p94">
              <a:extLst>
                <a:ext uri="{FF2B5EF4-FFF2-40B4-BE49-F238E27FC236}">
                  <a16:creationId xmlns:a16="http://schemas.microsoft.com/office/drawing/2014/main" id="{CA75F6CB-8F17-624C-8EEE-0963A96608F4}"/>
                </a:ext>
              </a:extLst>
            </p:cNvPr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828;p94">
              <a:extLst>
                <a:ext uri="{FF2B5EF4-FFF2-40B4-BE49-F238E27FC236}">
                  <a16:creationId xmlns:a16="http://schemas.microsoft.com/office/drawing/2014/main" id="{8D3C6EB1-2D99-044D-B78D-F320D34FA9B0}"/>
                </a:ext>
              </a:extLst>
            </p:cNvPr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829;p94">
              <a:extLst>
                <a:ext uri="{FF2B5EF4-FFF2-40B4-BE49-F238E27FC236}">
                  <a16:creationId xmlns:a16="http://schemas.microsoft.com/office/drawing/2014/main" id="{B84E8E5A-2330-7844-8741-670906685878}"/>
                </a:ext>
              </a:extLst>
            </p:cNvPr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830;p94">
              <a:extLst>
                <a:ext uri="{FF2B5EF4-FFF2-40B4-BE49-F238E27FC236}">
                  <a16:creationId xmlns:a16="http://schemas.microsoft.com/office/drawing/2014/main" id="{8C5DDB65-E638-0449-8462-E9487A289DD2}"/>
                </a:ext>
              </a:extLst>
            </p:cNvPr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831;p94">
              <a:extLst>
                <a:ext uri="{FF2B5EF4-FFF2-40B4-BE49-F238E27FC236}">
                  <a16:creationId xmlns:a16="http://schemas.microsoft.com/office/drawing/2014/main" id="{EDD17B40-E10D-2F4E-8DBD-DD8CA9ACFE51}"/>
                </a:ext>
              </a:extLst>
            </p:cNvPr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832;p94">
              <a:extLst>
                <a:ext uri="{FF2B5EF4-FFF2-40B4-BE49-F238E27FC236}">
                  <a16:creationId xmlns:a16="http://schemas.microsoft.com/office/drawing/2014/main" id="{70ED968F-1FB3-D34B-85ED-3B8CA3B6C3DA}"/>
                </a:ext>
              </a:extLst>
            </p:cNvPr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833;p94">
              <a:extLst>
                <a:ext uri="{FF2B5EF4-FFF2-40B4-BE49-F238E27FC236}">
                  <a16:creationId xmlns:a16="http://schemas.microsoft.com/office/drawing/2014/main" id="{5B8FA37E-2B27-364B-ACA4-CECC8C2D5A82}"/>
                </a:ext>
              </a:extLst>
            </p:cNvPr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834;p94">
              <a:extLst>
                <a:ext uri="{FF2B5EF4-FFF2-40B4-BE49-F238E27FC236}">
                  <a16:creationId xmlns:a16="http://schemas.microsoft.com/office/drawing/2014/main" id="{47B134CF-CA69-4240-B7AA-770E9FE1C984}"/>
                </a:ext>
              </a:extLst>
            </p:cNvPr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835;p94">
              <a:extLst>
                <a:ext uri="{FF2B5EF4-FFF2-40B4-BE49-F238E27FC236}">
                  <a16:creationId xmlns:a16="http://schemas.microsoft.com/office/drawing/2014/main" id="{7D44BBD0-2D0E-3248-8AC8-62AAA69AD126}"/>
                </a:ext>
              </a:extLst>
            </p:cNvPr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836;p94">
              <a:extLst>
                <a:ext uri="{FF2B5EF4-FFF2-40B4-BE49-F238E27FC236}">
                  <a16:creationId xmlns:a16="http://schemas.microsoft.com/office/drawing/2014/main" id="{A5A4A71E-7806-E746-A3A9-7E4E7E57CB9A}"/>
                </a:ext>
              </a:extLst>
            </p:cNvPr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837;p94">
              <a:extLst>
                <a:ext uri="{FF2B5EF4-FFF2-40B4-BE49-F238E27FC236}">
                  <a16:creationId xmlns:a16="http://schemas.microsoft.com/office/drawing/2014/main" id="{6CEC1368-0A95-6A4F-ACFD-8C30D76A7725}"/>
                </a:ext>
              </a:extLst>
            </p:cNvPr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838;p94">
              <a:extLst>
                <a:ext uri="{FF2B5EF4-FFF2-40B4-BE49-F238E27FC236}">
                  <a16:creationId xmlns:a16="http://schemas.microsoft.com/office/drawing/2014/main" id="{A9DA9F1D-9F48-4444-AC70-657761025A6C}"/>
                </a:ext>
              </a:extLst>
            </p:cNvPr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839;p94">
              <a:extLst>
                <a:ext uri="{FF2B5EF4-FFF2-40B4-BE49-F238E27FC236}">
                  <a16:creationId xmlns:a16="http://schemas.microsoft.com/office/drawing/2014/main" id="{500B78CA-0A9F-CA43-9C26-38DC651EDAE0}"/>
                </a:ext>
              </a:extLst>
            </p:cNvPr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840;p94">
              <a:extLst>
                <a:ext uri="{FF2B5EF4-FFF2-40B4-BE49-F238E27FC236}">
                  <a16:creationId xmlns:a16="http://schemas.microsoft.com/office/drawing/2014/main" id="{689EF2FA-4109-4049-BFA9-080FAA6AA422}"/>
                </a:ext>
              </a:extLst>
            </p:cNvPr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841;p94">
              <a:extLst>
                <a:ext uri="{FF2B5EF4-FFF2-40B4-BE49-F238E27FC236}">
                  <a16:creationId xmlns:a16="http://schemas.microsoft.com/office/drawing/2014/main" id="{59E37331-DD55-DA47-94B6-DC02D4045AAF}"/>
                </a:ext>
              </a:extLst>
            </p:cNvPr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842;p94">
              <a:extLst>
                <a:ext uri="{FF2B5EF4-FFF2-40B4-BE49-F238E27FC236}">
                  <a16:creationId xmlns:a16="http://schemas.microsoft.com/office/drawing/2014/main" id="{C623F46F-2FCA-6247-AE0A-650287432EA4}"/>
                </a:ext>
              </a:extLst>
            </p:cNvPr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843;p94">
              <a:extLst>
                <a:ext uri="{FF2B5EF4-FFF2-40B4-BE49-F238E27FC236}">
                  <a16:creationId xmlns:a16="http://schemas.microsoft.com/office/drawing/2014/main" id="{857F6BAA-A7D0-E049-866E-610AAC94F2A5}"/>
                </a:ext>
              </a:extLst>
            </p:cNvPr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844;p94">
              <a:extLst>
                <a:ext uri="{FF2B5EF4-FFF2-40B4-BE49-F238E27FC236}">
                  <a16:creationId xmlns:a16="http://schemas.microsoft.com/office/drawing/2014/main" id="{A55E5DD8-B6EC-F249-8925-5FC09EC9C1DC}"/>
                </a:ext>
              </a:extLst>
            </p:cNvPr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845;p94">
              <a:extLst>
                <a:ext uri="{FF2B5EF4-FFF2-40B4-BE49-F238E27FC236}">
                  <a16:creationId xmlns:a16="http://schemas.microsoft.com/office/drawing/2014/main" id="{8729A98D-4E06-8447-83BE-9B7BC6020F86}"/>
                </a:ext>
              </a:extLst>
            </p:cNvPr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846;p94">
              <a:extLst>
                <a:ext uri="{FF2B5EF4-FFF2-40B4-BE49-F238E27FC236}">
                  <a16:creationId xmlns:a16="http://schemas.microsoft.com/office/drawing/2014/main" id="{E6D017A1-D1A7-A24E-97BF-19CAC7E88F25}"/>
                </a:ext>
              </a:extLst>
            </p:cNvPr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847;p94">
              <a:extLst>
                <a:ext uri="{FF2B5EF4-FFF2-40B4-BE49-F238E27FC236}">
                  <a16:creationId xmlns:a16="http://schemas.microsoft.com/office/drawing/2014/main" id="{322BE084-8E2B-8941-959E-48F46542DCDA}"/>
                </a:ext>
              </a:extLst>
            </p:cNvPr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848;p94">
              <a:extLst>
                <a:ext uri="{FF2B5EF4-FFF2-40B4-BE49-F238E27FC236}">
                  <a16:creationId xmlns:a16="http://schemas.microsoft.com/office/drawing/2014/main" id="{FF6E0713-A418-7142-BE16-58D984AF6B40}"/>
                </a:ext>
              </a:extLst>
            </p:cNvPr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3849;p94">
              <a:extLst>
                <a:ext uri="{FF2B5EF4-FFF2-40B4-BE49-F238E27FC236}">
                  <a16:creationId xmlns:a16="http://schemas.microsoft.com/office/drawing/2014/main" id="{4BAFE7CA-C5FB-3246-A751-54748747B3BB}"/>
                </a:ext>
              </a:extLst>
            </p:cNvPr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3260;p46">
            <a:extLst>
              <a:ext uri="{FF2B5EF4-FFF2-40B4-BE49-F238E27FC236}">
                <a16:creationId xmlns:a16="http://schemas.microsoft.com/office/drawing/2014/main" id="{9FE4E8F1-0D70-1D43-853F-36563BAA84E7}"/>
              </a:ext>
            </a:extLst>
          </p:cNvPr>
          <p:cNvGrpSpPr/>
          <p:nvPr/>
        </p:nvGrpSpPr>
        <p:grpSpPr>
          <a:xfrm rot="1300935">
            <a:off x="1682480" y="1177942"/>
            <a:ext cx="1259862" cy="1302102"/>
            <a:chOff x="-3035943" y="1509393"/>
            <a:chExt cx="577108" cy="470377"/>
          </a:xfrm>
        </p:grpSpPr>
        <p:sp>
          <p:nvSpPr>
            <p:cNvPr id="169" name="Google Shape;3261;p46">
              <a:extLst>
                <a:ext uri="{FF2B5EF4-FFF2-40B4-BE49-F238E27FC236}">
                  <a16:creationId xmlns:a16="http://schemas.microsoft.com/office/drawing/2014/main" id="{548BBC3F-C216-5D48-8082-A7A3CC1403C3}"/>
                </a:ext>
              </a:extLst>
            </p:cNvPr>
            <p:cNvSpPr/>
            <p:nvPr/>
          </p:nvSpPr>
          <p:spPr>
            <a:xfrm rot="-418633">
              <a:off x="-3035943" y="1509393"/>
              <a:ext cx="577108" cy="387245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0" name="Google Shape;3262;p46">
              <a:extLst>
                <a:ext uri="{FF2B5EF4-FFF2-40B4-BE49-F238E27FC236}">
                  <a16:creationId xmlns:a16="http://schemas.microsoft.com/office/drawing/2014/main" id="{EBF3932E-0A42-9649-894D-0BA72FA83135}"/>
                </a:ext>
              </a:extLst>
            </p:cNvPr>
            <p:cNvSpPr/>
            <p:nvPr/>
          </p:nvSpPr>
          <p:spPr>
            <a:xfrm rot="2604595">
              <a:off x="-2948787" y="1865098"/>
              <a:ext cx="57095" cy="114672"/>
            </a:xfrm>
            <a:custGeom>
              <a:avLst/>
              <a:gdLst/>
              <a:ahLst/>
              <a:cxnLst/>
              <a:rect l="l" t="t" r="r" b="b"/>
              <a:pathLst>
                <a:path w="2192" h="4713" extrusionOk="0">
                  <a:moveTo>
                    <a:pt x="1607" y="1"/>
                  </a:moveTo>
                  <a:cubicBezTo>
                    <a:pt x="1584" y="1"/>
                    <a:pt x="1560" y="4"/>
                    <a:pt x="1537" y="10"/>
                  </a:cubicBezTo>
                  <a:cubicBezTo>
                    <a:pt x="1108" y="129"/>
                    <a:pt x="203" y="296"/>
                    <a:pt x="96" y="808"/>
                  </a:cubicBezTo>
                  <a:cubicBezTo>
                    <a:pt x="1" y="1236"/>
                    <a:pt x="596" y="2093"/>
                    <a:pt x="703" y="2558"/>
                  </a:cubicBezTo>
                  <a:cubicBezTo>
                    <a:pt x="870" y="3272"/>
                    <a:pt x="870" y="4058"/>
                    <a:pt x="537" y="4713"/>
                  </a:cubicBezTo>
                  <a:cubicBezTo>
                    <a:pt x="1703" y="3546"/>
                    <a:pt x="2192" y="1736"/>
                    <a:pt x="1763" y="153"/>
                  </a:cubicBezTo>
                  <a:cubicBezTo>
                    <a:pt x="1751" y="93"/>
                    <a:pt x="1727" y="34"/>
                    <a:pt x="1668" y="10"/>
                  </a:cubicBezTo>
                  <a:cubicBezTo>
                    <a:pt x="1650" y="4"/>
                    <a:pt x="1629" y="1"/>
                    <a:pt x="1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71" name="TextBox 170">
            <a:extLst>
              <a:ext uri="{FF2B5EF4-FFF2-40B4-BE49-F238E27FC236}">
                <a16:creationId xmlns:a16="http://schemas.microsoft.com/office/drawing/2014/main" id="{F29E7E10-70F1-9E44-8573-734077A794BE}"/>
              </a:ext>
            </a:extLst>
          </p:cNvPr>
          <p:cNvSpPr txBox="1"/>
          <p:nvPr/>
        </p:nvSpPr>
        <p:spPr>
          <a:xfrm>
            <a:off x="1804194" y="1491238"/>
            <a:ext cx="1296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accent3">
                    <a:lumMod val="25000"/>
                  </a:schemeClr>
                </a:solidFill>
              </a:rPr>
              <a:t>Hãy học thật chăm chỉ nhé!</a:t>
            </a:r>
          </a:p>
        </p:txBody>
      </p:sp>
      <p:grpSp>
        <p:nvGrpSpPr>
          <p:cNvPr id="172" name="Google Shape;3260;p46">
            <a:extLst>
              <a:ext uri="{FF2B5EF4-FFF2-40B4-BE49-F238E27FC236}">
                <a16:creationId xmlns:a16="http://schemas.microsoft.com/office/drawing/2014/main" id="{4CED7A92-CD60-1742-84E1-8AF92AD8DA9E}"/>
              </a:ext>
            </a:extLst>
          </p:cNvPr>
          <p:cNvGrpSpPr/>
          <p:nvPr/>
        </p:nvGrpSpPr>
        <p:grpSpPr>
          <a:xfrm rot="21111259" flipH="1">
            <a:off x="6416694" y="1092036"/>
            <a:ext cx="1451891" cy="995023"/>
            <a:chOff x="-3035943" y="1509393"/>
            <a:chExt cx="577108" cy="470377"/>
          </a:xfrm>
        </p:grpSpPr>
        <p:sp>
          <p:nvSpPr>
            <p:cNvPr id="173" name="Google Shape;3261;p46">
              <a:extLst>
                <a:ext uri="{FF2B5EF4-FFF2-40B4-BE49-F238E27FC236}">
                  <a16:creationId xmlns:a16="http://schemas.microsoft.com/office/drawing/2014/main" id="{0B6A199B-5CAF-1C43-9414-57D73AE7FA3B}"/>
                </a:ext>
              </a:extLst>
            </p:cNvPr>
            <p:cNvSpPr/>
            <p:nvPr/>
          </p:nvSpPr>
          <p:spPr>
            <a:xfrm rot="-418633">
              <a:off x="-3035943" y="1509393"/>
              <a:ext cx="577108" cy="387245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  <p:sp>
          <p:nvSpPr>
            <p:cNvPr id="174" name="Google Shape;3262;p46">
              <a:extLst>
                <a:ext uri="{FF2B5EF4-FFF2-40B4-BE49-F238E27FC236}">
                  <a16:creationId xmlns:a16="http://schemas.microsoft.com/office/drawing/2014/main" id="{9835D98B-A2B6-2943-A684-3FA80E669A1E}"/>
                </a:ext>
              </a:extLst>
            </p:cNvPr>
            <p:cNvSpPr/>
            <p:nvPr/>
          </p:nvSpPr>
          <p:spPr>
            <a:xfrm rot="2604595">
              <a:off x="-2948787" y="1865098"/>
              <a:ext cx="57095" cy="114672"/>
            </a:xfrm>
            <a:custGeom>
              <a:avLst/>
              <a:gdLst/>
              <a:ahLst/>
              <a:cxnLst/>
              <a:rect l="l" t="t" r="r" b="b"/>
              <a:pathLst>
                <a:path w="2192" h="4713" extrusionOk="0">
                  <a:moveTo>
                    <a:pt x="1607" y="1"/>
                  </a:moveTo>
                  <a:cubicBezTo>
                    <a:pt x="1584" y="1"/>
                    <a:pt x="1560" y="4"/>
                    <a:pt x="1537" y="10"/>
                  </a:cubicBezTo>
                  <a:cubicBezTo>
                    <a:pt x="1108" y="129"/>
                    <a:pt x="203" y="296"/>
                    <a:pt x="96" y="808"/>
                  </a:cubicBezTo>
                  <a:cubicBezTo>
                    <a:pt x="1" y="1236"/>
                    <a:pt x="596" y="2093"/>
                    <a:pt x="703" y="2558"/>
                  </a:cubicBezTo>
                  <a:cubicBezTo>
                    <a:pt x="870" y="3272"/>
                    <a:pt x="870" y="4058"/>
                    <a:pt x="537" y="4713"/>
                  </a:cubicBezTo>
                  <a:cubicBezTo>
                    <a:pt x="1703" y="3546"/>
                    <a:pt x="2192" y="1736"/>
                    <a:pt x="1763" y="153"/>
                  </a:cubicBezTo>
                  <a:cubicBezTo>
                    <a:pt x="1751" y="93"/>
                    <a:pt x="1727" y="34"/>
                    <a:pt x="1668" y="10"/>
                  </a:cubicBezTo>
                  <a:cubicBezTo>
                    <a:pt x="1650" y="4"/>
                    <a:pt x="1629" y="1"/>
                    <a:pt x="16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+mj-lt"/>
              </a:endParaRP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979CE290-E7EB-0444-82C7-330C1F4C567D}"/>
              </a:ext>
            </a:extLst>
          </p:cNvPr>
          <p:cNvSpPr txBox="1"/>
          <p:nvPr/>
        </p:nvSpPr>
        <p:spPr>
          <a:xfrm rot="588161">
            <a:off x="6480631" y="1168072"/>
            <a:ext cx="1356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accent3">
                    <a:lumMod val="25000"/>
                  </a:schemeClr>
                </a:solidFill>
              </a:rPr>
              <a:t>Nhớ chuẩn bị bài cho tiết sau bạn nhé!</a:t>
            </a:r>
          </a:p>
        </p:txBody>
      </p:sp>
      <p:pic>
        <p:nvPicPr>
          <p:cNvPr id="2" name="Google Shape;1108;p64">
            <a:extLst>
              <a:ext uri="{FF2B5EF4-FFF2-40B4-BE49-F238E27FC236}">
                <a16:creationId xmlns:a16="http://schemas.microsoft.com/office/drawing/2014/main" id="{8CE6C77A-F664-8B6D-FFE2-B863B54098F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248630" y="3727011"/>
            <a:ext cx="1184750" cy="1668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1117;p64">
            <a:extLst>
              <a:ext uri="{FF2B5EF4-FFF2-40B4-BE49-F238E27FC236}">
                <a16:creationId xmlns:a16="http://schemas.microsoft.com/office/drawing/2014/main" id="{67D83600-B3C0-1027-D504-2E98F22B1A2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910329">
            <a:off x="-887945" y="3507807"/>
            <a:ext cx="1864251" cy="215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607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/>
      <p:bldP spid="17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51"/>
          <p:cNvSpPr/>
          <p:nvPr/>
        </p:nvSpPr>
        <p:spPr>
          <a:xfrm>
            <a:off x="4810891" y="1857388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51"/>
          <p:cNvSpPr/>
          <p:nvPr/>
        </p:nvSpPr>
        <p:spPr>
          <a:xfrm>
            <a:off x="4874119" y="3280763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51"/>
          <p:cNvSpPr/>
          <p:nvPr/>
        </p:nvSpPr>
        <p:spPr>
          <a:xfrm>
            <a:off x="843523" y="1857388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1"/>
          <p:cNvSpPr/>
          <p:nvPr/>
        </p:nvSpPr>
        <p:spPr>
          <a:xfrm>
            <a:off x="843523" y="3280763"/>
            <a:ext cx="937500" cy="93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51"/>
          <p:cNvSpPr txBox="1">
            <a:spLocks noGrp="1"/>
          </p:cNvSpPr>
          <p:nvPr>
            <p:ph type="subTitle" idx="1"/>
          </p:nvPr>
        </p:nvSpPr>
        <p:spPr>
          <a:xfrm>
            <a:off x="1775733" y="2246262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Hát</a:t>
            </a:r>
            <a:r>
              <a:rPr lang="en" i="0" dirty="0"/>
              <a:t>: </a:t>
            </a:r>
            <a:r>
              <a:rPr lang="en" i="0" dirty="0" err="1"/>
              <a:t>Bài</a:t>
            </a:r>
            <a:r>
              <a:rPr lang="en" i="0" dirty="0"/>
              <a:t> </a:t>
            </a:r>
            <a:r>
              <a:rPr lang="en" i="0" dirty="0" err="1"/>
              <a:t>hát</a:t>
            </a:r>
            <a:r>
              <a:rPr lang="en" i="0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Soi </a:t>
            </a:r>
            <a:r>
              <a:rPr lang="en" dirty="0" err="1"/>
              <a:t>bóng</a:t>
            </a:r>
            <a:r>
              <a:rPr lang="en" dirty="0"/>
              <a:t> </a:t>
            </a:r>
            <a:r>
              <a:rPr lang="en" dirty="0" err="1"/>
              <a:t>bên</a:t>
            </a:r>
            <a:r>
              <a:rPr lang="en" dirty="0"/>
              <a:t> </a:t>
            </a:r>
            <a:r>
              <a:rPr lang="en" dirty="0" err="1"/>
              <a:t>hồ</a:t>
            </a:r>
            <a:endParaRPr dirty="0"/>
          </a:p>
        </p:txBody>
      </p:sp>
      <p:sp>
        <p:nvSpPr>
          <p:cNvPr id="558" name="Google Shape;558;p51"/>
          <p:cNvSpPr txBox="1">
            <a:spLocks noGrp="1"/>
          </p:cNvSpPr>
          <p:nvPr>
            <p:ph type="title" idx="15"/>
          </p:nvPr>
        </p:nvSpPr>
        <p:spPr>
          <a:xfrm>
            <a:off x="720300" y="452325"/>
            <a:ext cx="7176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ĐỀ 7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9" name="Google Shape;559;p51"/>
          <p:cNvSpPr txBox="1">
            <a:spLocks noGrp="1"/>
          </p:cNvSpPr>
          <p:nvPr>
            <p:ph type="title"/>
          </p:nvPr>
        </p:nvSpPr>
        <p:spPr>
          <a:xfrm>
            <a:off x="972489" y="2088088"/>
            <a:ext cx="623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28</a:t>
            </a:r>
            <a:endParaRPr b="1" dirty="0"/>
          </a:p>
        </p:txBody>
      </p:sp>
      <p:sp>
        <p:nvSpPr>
          <p:cNvPr id="561" name="Google Shape;561;p51"/>
          <p:cNvSpPr txBox="1">
            <a:spLocks noGrp="1"/>
          </p:cNvSpPr>
          <p:nvPr>
            <p:ph type="title" idx="3"/>
          </p:nvPr>
        </p:nvSpPr>
        <p:spPr>
          <a:xfrm>
            <a:off x="4939864" y="2088088"/>
            <a:ext cx="623100" cy="47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29</a:t>
            </a:r>
            <a:endParaRPr b="1" dirty="0"/>
          </a:p>
        </p:txBody>
      </p:sp>
      <p:sp>
        <p:nvSpPr>
          <p:cNvPr id="563" name="Google Shape;563;p51"/>
          <p:cNvSpPr txBox="1">
            <a:spLocks noGrp="1"/>
          </p:cNvSpPr>
          <p:nvPr>
            <p:ph type="title" idx="4"/>
          </p:nvPr>
        </p:nvSpPr>
        <p:spPr>
          <a:xfrm>
            <a:off x="972488" y="3514913"/>
            <a:ext cx="623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30</a:t>
            </a:r>
            <a:endParaRPr b="1" dirty="0"/>
          </a:p>
        </p:txBody>
      </p:sp>
      <p:sp>
        <p:nvSpPr>
          <p:cNvPr id="564" name="Google Shape;564;p51"/>
          <p:cNvSpPr txBox="1">
            <a:spLocks noGrp="1"/>
          </p:cNvSpPr>
          <p:nvPr>
            <p:ph type="title" idx="5"/>
          </p:nvPr>
        </p:nvSpPr>
        <p:spPr>
          <a:xfrm>
            <a:off x="4990115" y="3527991"/>
            <a:ext cx="623100" cy="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31</a:t>
            </a:r>
            <a:endParaRPr b="1" dirty="0"/>
          </a:p>
        </p:txBody>
      </p:sp>
      <p:sp>
        <p:nvSpPr>
          <p:cNvPr id="565" name="Google Shape;565;p51"/>
          <p:cNvSpPr txBox="1">
            <a:spLocks noGrp="1"/>
          </p:cNvSpPr>
          <p:nvPr>
            <p:ph type="subTitle" idx="6"/>
          </p:nvPr>
        </p:nvSpPr>
        <p:spPr>
          <a:xfrm>
            <a:off x="5727746" y="2390980"/>
            <a:ext cx="3395609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Thường</a:t>
            </a:r>
            <a:r>
              <a:rPr lang="en" i="0" dirty="0"/>
              <a:t> </a:t>
            </a:r>
            <a:r>
              <a:rPr lang="en" i="0" dirty="0" err="1"/>
              <a:t>thức</a:t>
            </a:r>
            <a:r>
              <a:rPr lang="en" i="0" dirty="0"/>
              <a:t> </a:t>
            </a:r>
            <a:r>
              <a:rPr lang="en" i="0" dirty="0" err="1"/>
              <a:t>âm</a:t>
            </a:r>
            <a:r>
              <a:rPr lang="en" i="0" dirty="0"/>
              <a:t> </a:t>
            </a:r>
            <a:r>
              <a:rPr lang="en" i="0" dirty="0" err="1"/>
              <a:t>nhạc</a:t>
            </a:r>
            <a:r>
              <a:rPr lang="en" i="0" dirty="0"/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 </a:t>
            </a:r>
            <a:r>
              <a:rPr lang="en" dirty="0" err="1"/>
              <a:t>Đàn</a:t>
            </a:r>
            <a:r>
              <a:rPr lang="en" dirty="0"/>
              <a:t> </a:t>
            </a:r>
            <a:r>
              <a:rPr lang="en" dirty="0" err="1"/>
              <a:t>nguyệt</a:t>
            </a:r>
            <a:r>
              <a:rPr lang="en" dirty="0"/>
              <a:t> </a:t>
            </a:r>
            <a:r>
              <a:rPr lang="en" dirty="0" err="1"/>
              <a:t>và</a:t>
            </a:r>
            <a:r>
              <a:rPr lang="en" dirty="0"/>
              <a:t> </a:t>
            </a:r>
            <a:r>
              <a:rPr lang="en" dirty="0" err="1"/>
              <a:t>đàn</a:t>
            </a:r>
            <a:r>
              <a:rPr lang="en" dirty="0"/>
              <a:t> </a:t>
            </a:r>
            <a:r>
              <a:rPr lang="en" dirty="0" err="1"/>
              <a:t>tính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Ôn</a:t>
            </a:r>
            <a:r>
              <a:rPr lang="en" i="0" dirty="0"/>
              <a:t> </a:t>
            </a:r>
            <a:r>
              <a:rPr lang="en" i="0" dirty="0" err="1"/>
              <a:t>bài</a:t>
            </a:r>
            <a:r>
              <a:rPr lang="en" i="0" dirty="0"/>
              <a:t> </a:t>
            </a:r>
            <a:r>
              <a:rPr lang="en" i="0" dirty="0" err="1"/>
              <a:t>hát</a:t>
            </a:r>
            <a:r>
              <a:rPr lang="en" i="0" dirty="0"/>
              <a:t>: </a:t>
            </a:r>
            <a:r>
              <a:rPr lang="en" dirty="0"/>
              <a:t>Soi </a:t>
            </a:r>
            <a:r>
              <a:rPr lang="en" dirty="0" err="1"/>
              <a:t>bóng</a:t>
            </a:r>
            <a:r>
              <a:rPr lang="en" dirty="0"/>
              <a:t> </a:t>
            </a:r>
            <a:r>
              <a:rPr lang="en" dirty="0" err="1"/>
              <a:t>bên</a:t>
            </a:r>
            <a:r>
              <a:rPr lang="en" dirty="0"/>
              <a:t> </a:t>
            </a:r>
            <a:r>
              <a:rPr lang="en" dirty="0" err="1"/>
              <a:t>hồ</a:t>
            </a:r>
            <a:endParaRPr dirty="0"/>
          </a:p>
        </p:txBody>
      </p:sp>
      <p:sp>
        <p:nvSpPr>
          <p:cNvPr id="567" name="Google Shape;567;p51"/>
          <p:cNvSpPr txBox="1">
            <a:spLocks noGrp="1"/>
          </p:cNvSpPr>
          <p:nvPr>
            <p:ph type="subTitle" idx="8"/>
          </p:nvPr>
        </p:nvSpPr>
        <p:spPr>
          <a:xfrm>
            <a:off x="1664942" y="3858930"/>
            <a:ext cx="3222117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Lí</a:t>
            </a:r>
            <a:r>
              <a:rPr lang="en" i="0" dirty="0"/>
              <a:t> </a:t>
            </a:r>
            <a:r>
              <a:rPr lang="en" i="0" dirty="0" err="1"/>
              <a:t>thuyết</a:t>
            </a:r>
            <a:r>
              <a:rPr lang="en" i="0" dirty="0"/>
              <a:t> </a:t>
            </a:r>
            <a:r>
              <a:rPr lang="en" i="0" dirty="0" err="1"/>
              <a:t>âm</a:t>
            </a:r>
            <a:r>
              <a:rPr lang="en" i="0" dirty="0"/>
              <a:t> </a:t>
            </a:r>
            <a:r>
              <a:rPr lang="en" i="0" dirty="0" err="1"/>
              <a:t>nhạc</a:t>
            </a:r>
            <a:r>
              <a:rPr lang="en" i="0" dirty="0"/>
              <a:t>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/>
              <a:t>  </a:t>
            </a:r>
            <a:r>
              <a:rPr lang="en" dirty="0" err="1"/>
              <a:t>Đảo</a:t>
            </a:r>
            <a:r>
              <a:rPr lang="en" dirty="0"/>
              <a:t> </a:t>
            </a:r>
            <a:r>
              <a:rPr lang="en" dirty="0" err="1"/>
              <a:t>phách</a:t>
            </a: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Đọc</a:t>
            </a:r>
            <a:r>
              <a:rPr lang="en" i="0" dirty="0"/>
              <a:t> </a:t>
            </a:r>
            <a:r>
              <a:rPr lang="en" i="0" dirty="0" err="1"/>
              <a:t>nhạc</a:t>
            </a:r>
            <a:r>
              <a:rPr lang="en" i="0" dirty="0"/>
              <a:t>: </a:t>
            </a:r>
            <a:r>
              <a:rPr lang="en" dirty="0" err="1"/>
              <a:t>Bài</a:t>
            </a:r>
            <a:r>
              <a:rPr lang="en" dirty="0"/>
              <a:t> </a:t>
            </a:r>
            <a:r>
              <a:rPr lang="en" dirty="0" err="1"/>
              <a:t>đọc</a:t>
            </a:r>
            <a:r>
              <a:rPr lang="en" dirty="0"/>
              <a:t> </a:t>
            </a:r>
            <a:r>
              <a:rPr lang="en" dirty="0" err="1"/>
              <a:t>nhạc</a:t>
            </a:r>
            <a:r>
              <a:rPr lang="en" dirty="0"/>
              <a:t> </a:t>
            </a:r>
            <a:r>
              <a:rPr lang="en" dirty="0" err="1"/>
              <a:t>số</a:t>
            </a:r>
            <a:r>
              <a:rPr lang="en" dirty="0"/>
              <a:t> 5</a:t>
            </a:r>
            <a:endParaRPr dirty="0"/>
          </a:p>
        </p:txBody>
      </p:sp>
      <p:sp>
        <p:nvSpPr>
          <p:cNvPr id="569" name="Google Shape;569;p51"/>
          <p:cNvSpPr txBox="1">
            <a:spLocks noGrp="1"/>
          </p:cNvSpPr>
          <p:nvPr>
            <p:ph type="subTitle" idx="13"/>
          </p:nvPr>
        </p:nvSpPr>
        <p:spPr>
          <a:xfrm>
            <a:off x="5877364" y="3563513"/>
            <a:ext cx="2439900" cy="42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/>
              <a:t>Vận</a:t>
            </a:r>
            <a:r>
              <a:rPr lang="en" i="0" dirty="0"/>
              <a:t> </a:t>
            </a:r>
            <a:r>
              <a:rPr lang="en" i="0" dirty="0" err="1"/>
              <a:t>dụng</a:t>
            </a:r>
            <a:r>
              <a:rPr lang="en" i="0" dirty="0"/>
              <a:t> </a:t>
            </a:r>
            <a:r>
              <a:rPr lang="en" i="0" dirty="0" err="1"/>
              <a:t>sáng</a:t>
            </a:r>
            <a:r>
              <a:rPr lang="en" i="0" dirty="0"/>
              <a:t> </a:t>
            </a:r>
            <a:r>
              <a:rPr lang="en" i="0" dirty="0" err="1"/>
              <a:t>tạo</a:t>
            </a:r>
            <a:endParaRPr i="0" dirty="0"/>
          </a:p>
        </p:txBody>
      </p:sp>
      <p:pic>
        <p:nvPicPr>
          <p:cNvPr id="570" name="Google Shape;57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6633">
            <a:off x="4614135" y="1586785"/>
            <a:ext cx="615730" cy="86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0657" flipH="1">
            <a:off x="488634" y="1710689"/>
            <a:ext cx="637629" cy="747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16633">
            <a:off x="634827" y="3030337"/>
            <a:ext cx="615730" cy="867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50657" flipH="1">
            <a:off x="4552879" y="3154242"/>
            <a:ext cx="637629" cy="747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" name="Google Shape;65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656537" flipH="1">
            <a:off x="6645225" y="364623"/>
            <a:ext cx="1754400" cy="1477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51" name="Google Shape;65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200002">
            <a:off x="7783364" y="908588"/>
            <a:ext cx="2097121" cy="176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2" name="Google Shape;652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820661">
            <a:off x="6152068" y="-488763"/>
            <a:ext cx="1957913" cy="1766601"/>
          </a:xfrm>
          <a:prstGeom prst="rect">
            <a:avLst/>
          </a:prstGeom>
          <a:noFill/>
          <a:ln>
            <a:noFill/>
          </a:ln>
        </p:spPr>
      </p:pic>
      <p:sp>
        <p:nvSpPr>
          <p:cNvPr id="653" name="Google Shape;653;p55"/>
          <p:cNvSpPr/>
          <p:nvPr/>
        </p:nvSpPr>
        <p:spPr>
          <a:xfrm>
            <a:off x="3637761" y="556130"/>
            <a:ext cx="1830053" cy="1671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55"/>
          <p:cNvSpPr txBox="1">
            <a:spLocks noGrp="1"/>
          </p:cNvSpPr>
          <p:nvPr>
            <p:ph type="title"/>
          </p:nvPr>
        </p:nvSpPr>
        <p:spPr>
          <a:xfrm>
            <a:off x="3505068" y="818068"/>
            <a:ext cx="2095437" cy="10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28</a:t>
            </a:r>
            <a:endParaRPr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6" name="Google Shape;656;p55"/>
          <p:cNvSpPr txBox="1">
            <a:spLocks noGrp="1"/>
          </p:cNvSpPr>
          <p:nvPr>
            <p:ph type="title" idx="2"/>
          </p:nvPr>
        </p:nvSpPr>
        <p:spPr>
          <a:xfrm>
            <a:off x="1855199" y="2570347"/>
            <a:ext cx="5986473" cy="10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i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" dirty="0"/>
            </a:br>
            <a:r>
              <a:rPr lang="en" dirty="0"/>
              <a:t>“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7" name="Google Shape;657;p55"/>
          <p:cNvSpPr/>
          <p:nvPr/>
        </p:nvSpPr>
        <p:spPr>
          <a:xfrm>
            <a:off x="50" y="4713104"/>
            <a:ext cx="9144142" cy="422728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8" name="Google Shape;658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7209444">
            <a:off x="7187856" y="-822671"/>
            <a:ext cx="2900826" cy="2649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0924067">
            <a:off x="4939387" y="230179"/>
            <a:ext cx="1355052" cy="1416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974191" y="1188480"/>
            <a:ext cx="1387324" cy="141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778982" flipH="1">
            <a:off x="376344" y="806335"/>
            <a:ext cx="1754400" cy="147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34198" flipH="1">
            <a:off x="1065009" y="-924250"/>
            <a:ext cx="2097121" cy="176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94742" flipH="1">
            <a:off x="-901761" y="1177637"/>
            <a:ext cx="1957913" cy="176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209444" flipH="1">
            <a:off x="-899262" y="-822671"/>
            <a:ext cx="2900826" cy="26492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3E7F631-11E5-BB13-6A27-8AA6633ADF29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351592" y="976637"/>
            <a:ext cx="8154843" cy="2454460"/>
          </a:xfrm>
        </p:spPr>
        <p:txBody>
          <a:bodyPr/>
          <a:lstStyle/>
          <a:p>
            <a:r>
              <a:rPr lang="en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1</a:t>
            </a:r>
            <a:br>
              <a:rPr lang="en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bài hát: </a:t>
            </a:r>
            <a:r>
              <a:rPr lang="vi-VN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Soi bóng bên hồ</a:t>
            </a:r>
            <a:br>
              <a:rPr lang="vi-VN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Nhạc: Dân ca Giáy</a:t>
            </a:r>
            <a:b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Sưu tầm, ghi âm, phỏng dịch: Nguyễn Tài Tuệ</a:t>
            </a:r>
            <a:endParaRPr lang="en-VN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0521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81;p35">
            <a:extLst>
              <a:ext uri="{FF2B5EF4-FFF2-40B4-BE49-F238E27FC236}">
                <a16:creationId xmlns:a16="http://schemas.microsoft.com/office/drawing/2014/main" id="{3E49A6E4-F736-184D-8E70-85149FF0F9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90700" y="192533"/>
            <a:ext cx="5562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sz="40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F22D9F-1ACD-4943-9147-2D0CA9402937}"/>
              </a:ext>
            </a:extLst>
          </p:cNvPr>
          <p:cNvSpPr txBox="1"/>
          <p:nvPr/>
        </p:nvSpPr>
        <p:spPr>
          <a:xfrm>
            <a:off x="144240" y="1202527"/>
            <a:ext cx="90659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1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endParaRPr lang="en-VN" sz="2400" b="1" dirty="0">
              <a:solidFill>
                <a:schemeClr val="accent1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FD3F6F-2D79-4675-9FD3-87160E8A4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123" y="2253286"/>
            <a:ext cx="5352177" cy="2856709"/>
          </a:xfrm>
          <a:prstGeom prst="rect">
            <a:avLst/>
          </a:prstGeom>
        </p:spPr>
      </p:pic>
      <p:pic>
        <p:nvPicPr>
          <p:cNvPr id="3" name="Google Shape;1117;p64">
            <a:extLst>
              <a:ext uri="{FF2B5EF4-FFF2-40B4-BE49-F238E27FC236}">
                <a16:creationId xmlns:a16="http://schemas.microsoft.com/office/drawing/2014/main" id="{A38D7D96-712A-A5BB-BC60-6DD4FF7089E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910329">
            <a:off x="-887945" y="3507807"/>
            <a:ext cx="1864251" cy="215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9416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heet music with musical notes&#10;&#10;Description automatically generated">
            <a:extLst>
              <a:ext uri="{FF2B5EF4-FFF2-40B4-BE49-F238E27FC236}">
                <a16:creationId xmlns:a16="http://schemas.microsoft.com/office/drawing/2014/main" id="{9EDD6533-D416-CBD1-7FA7-DD3052D1C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70" y="679623"/>
            <a:ext cx="5443906" cy="4463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71BDA10B-3E28-47CA-516F-0E101A24B45D}"/>
              </a:ext>
            </a:extLst>
          </p:cNvPr>
          <p:cNvSpPr>
            <a:spLocks noGrp="1"/>
          </p:cNvSpPr>
          <p:nvPr>
            <p:ph type="title" idx="3"/>
          </p:nvPr>
        </p:nvSpPr>
        <p:spPr>
          <a:xfrm>
            <a:off x="717300" y="0"/>
            <a:ext cx="7709400" cy="572700"/>
          </a:xfrm>
        </p:spPr>
        <p:txBody>
          <a:bodyPr/>
          <a:lstStyle/>
          <a:p>
            <a:r>
              <a:rPr lang="en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4890C2-1F95-DB0A-B4D2-4D5C04624430}"/>
              </a:ext>
            </a:extLst>
          </p:cNvPr>
          <p:cNvSpPr txBox="1"/>
          <p:nvPr/>
        </p:nvSpPr>
        <p:spPr>
          <a:xfrm>
            <a:off x="5921976" y="3136452"/>
            <a:ext cx="3258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https://youtu.be/g3BQSGtxCpo?si=oofQgWr55VHflSqB</a:t>
            </a:r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535998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45;p40">
            <a:extLst>
              <a:ext uri="{FF2B5EF4-FFF2-40B4-BE49-F238E27FC236}">
                <a16:creationId xmlns:a16="http://schemas.microsoft.com/office/drawing/2014/main" id="{BF1A2FA9-A3A1-B84A-818B-9CADF15EB1D4}"/>
              </a:ext>
            </a:extLst>
          </p:cNvPr>
          <p:cNvSpPr/>
          <p:nvPr/>
        </p:nvSpPr>
        <p:spPr>
          <a:xfrm>
            <a:off x="1509061" y="-82773"/>
            <a:ext cx="6296565" cy="2825898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32" name="Title 10">
            <a:extLst>
              <a:ext uri="{FF2B5EF4-FFF2-40B4-BE49-F238E27FC236}">
                <a16:creationId xmlns:a16="http://schemas.microsoft.com/office/drawing/2014/main" id="{3B242A4C-1028-3D49-8321-DD88F3121C63}"/>
              </a:ext>
            </a:extLst>
          </p:cNvPr>
          <p:cNvSpPr txBox="1">
            <a:spLocks/>
          </p:cNvSpPr>
          <p:nvPr/>
        </p:nvSpPr>
        <p:spPr>
          <a:xfrm>
            <a:off x="3443194" y="96230"/>
            <a:ext cx="8724863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VN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 hiểu bài hát</a:t>
            </a:r>
          </a:p>
        </p:txBody>
      </p:sp>
      <p:sp>
        <p:nvSpPr>
          <p:cNvPr id="433" name="TextBox 432">
            <a:extLst>
              <a:ext uri="{FF2B5EF4-FFF2-40B4-BE49-F238E27FC236}">
                <a16:creationId xmlns:a16="http://schemas.microsoft.com/office/drawing/2014/main" id="{3DD0DCB2-12C8-4A4E-A224-ADD6230A7005}"/>
              </a:ext>
            </a:extLst>
          </p:cNvPr>
          <p:cNvSpPr txBox="1"/>
          <p:nvPr/>
        </p:nvSpPr>
        <p:spPr>
          <a:xfrm>
            <a:off x="5928901" y="1213165"/>
            <a:ext cx="3753448" cy="141577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r>
              <a:rPr lang="en-US" sz="240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40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en-US" sz="240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400" dirty="0" err="1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ln w="0"/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VN" dirty="0">
              <a:ln>
                <a:solidFill>
                  <a:schemeClr val="bg1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" name="Picture 1" descr="A sheet music with musical notes&#10;&#10;Description automatically generated">
            <a:extLst>
              <a:ext uri="{FF2B5EF4-FFF2-40B4-BE49-F238E27FC236}">
                <a16:creationId xmlns:a16="http://schemas.microsoft.com/office/drawing/2014/main" id="{1F819B74-5386-BE01-C694-D1F544125D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3" y="641060"/>
            <a:ext cx="5443906" cy="44638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00567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8EEDC-00FD-ED4F-A423-E971C7DA2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25" y="-313425"/>
            <a:ext cx="7828949" cy="2398500"/>
          </a:xfrm>
        </p:spPr>
        <p:txBody>
          <a:bodyPr/>
          <a:lstStyle/>
          <a:p>
            <a:r>
              <a:rPr lang="en-VN" sz="4000" dirty="0"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Khởi động giọng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BD06BE-4F09-F8CE-BF4C-26D9D5C3A1DA}"/>
              </a:ext>
            </a:extLst>
          </p:cNvPr>
          <p:cNvPicPr>
            <a:picLocks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26" r="1538" b="29800"/>
          <a:stretch>
            <a:fillRect/>
          </a:stretch>
        </p:blipFill>
        <p:spPr bwMode="auto">
          <a:xfrm>
            <a:off x="1130256" y="1766375"/>
            <a:ext cx="6883487" cy="148176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D55195-07C5-3B92-A29B-0611E963C621}"/>
              </a:ext>
            </a:extLst>
          </p:cNvPr>
          <p:cNvSpPr txBox="1"/>
          <p:nvPr/>
        </p:nvSpPr>
        <p:spPr>
          <a:xfrm>
            <a:off x="1974273" y="4052455"/>
            <a:ext cx="5141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bg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https://www.youtube.com/watch?v=x5SnkcNrjSg</a:t>
            </a:r>
            <a:endParaRPr lang="en-VN" sz="18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92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BB883-7C2F-AF45-A736-7A59FF8E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577" y="-722665"/>
            <a:ext cx="7400324" cy="2398500"/>
          </a:xfrm>
        </p:spPr>
        <p:txBody>
          <a:bodyPr/>
          <a:lstStyle/>
          <a:p>
            <a:r>
              <a:rPr lang="en-VN" sz="4000" dirty="0">
                <a:latin typeface="Times New Roman" panose="02020603050405020304" pitchFamily="18" charset="0"/>
                <a:ea typeface="Brush Script MT" panose="03060802040406070304" pitchFamily="66" charset="-122"/>
                <a:cs typeface="Times New Roman" panose="02020603050405020304" pitchFamily="18" charset="0"/>
              </a:rPr>
              <a:t>Tập hát từng câu</a:t>
            </a:r>
          </a:p>
        </p:txBody>
      </p:sp>
      <p:grpSp>
        <p:nvGrpSpPr>
          <p:cNvPr id="3" name="Google Shape;1184;p63">
            <a:extLst>
              <a:ext uri="{FF2B5EF4-FFF2-40B4-BE49-F238E27FC236}">
                <a16:creationId xmlns:a16="http://schemas.microsoft.com/office/drawing/2014/main" id="{E3561FBB-1AEF-D24C-B7C8-F51BCA08034A}"/>
              </a:ext>
            </a:extLst>
          </p:cNvPr>
          <p:cNvGrpSpPr/>
          <p:nvPr/>
        </p:nvGrpSpPr>
        <p:grpSpPr>
          <a:xfrm>
            <a:off x="2114263" y="2777416"/>
            <a:ext cx="2098828" cy="2571750"/>
            <a:chOff x="2039108" y="678179"/>
            <a:chExt cx="1846062" cy="2319889"/>
          </a:xfrm>
        </p:grpSpPr>
        <p:grpSp>
          <p:nvGrpSpPr>
            <p:cNvPr id="4" name="Google Shape;1185;p63">
              <a:extLst>
                <a:ext uri="{FF2B5EF4-FFF2-40B4-BE49-F238E27FC236}">
                  <a16:creationId xmlns:a16="http://schemas.microsoft.com/office/drawing/2014/main" id="{CE76F820-FD17-3E4E-AB59-F9297AE26650}"/>
                </a:ext>
              </a:extLst>
            </p:cNvPr>
            <p:cNvGrpSpPr/>
            <p:nvPr/>
          </p:nvGrpSpPr>
          <p:grpSpPr>
            <a:xfrm>
              <a:off x="2039108" y="678179"/>
              <a:ext cx="1846062" cy="2319889"/>
              <a:chOff x="-1122992" y="804804"/>
              <a:chExt cx="1846062" cy="2319889"/>
            </a:xfrm>
          </p:grpSpPr>
          <p:sp>
            <p:nvSpPr>
              <p:cNvPr id="6" name="Google Shape;1186;p63">
                <a:extLst>
                  <a:ext uri="{FF2B5EF4-FFF2-40B4-BE49-F238E27FC236}">
                    <a16:creationId xmlns:a16="http://schemas.microsoft.com/office/drawing/2014/main" id="{B8CA6C21-9D06-6C4E-852A-FC68F0ABF610}"/>
                  </a:ext>
                </a:extLst>
              </p:cNvPr>
              <p:cNvSpPr/>
              <p:nvPr/>
            </p:nvSpPr>
            <p:spPr>
              <a:xfrm>
                <a:off x="-901238" y="2245689"/>
                <a:ext cx="1402621" cy="655824"/>
              </a:xfrm>
              <a:custGeom>
                <a:avLst/>
                <a:gdLst/>
                <a:ahLst/>
                <a:cxnLst/>
                <a:rect l="l" t="t" r="r" b="b"/>
                <a:pathLst>
                  <a:path w="23466" h="10972" extrusionOk="0">
                    <a:moveTo>
                      <a:pt x="15508" y="0"/>
                    </a:moveTo>
                    <a:cubicBezTo>
                      <a:pt x="14830" y="0"/>
                      <a:pt x="14408" y="90"/>
                      <a:pt x="14408" y="90"/>
                    </a:cubicBezTo>
                    <a:lnTo>
                      <a:pt x="14073" y="1123"/>
                    </a:lnTo>
                    <a:cubicBezTo>
                      <a:pt x="13344" y="1458"/>
                      <a:pt x="12158" y="1488"/>
                      <a:pt x="11763" y="1518"/>
                    </a:cubicBezTo>
                    <a:lnTo>
                      <a:pt x="11733" y="1518"/>
                    </a:lnTo>
                    <a:cubicBezTo>
                      <a:pt x="11307" y="1488"/>
                      <a:pt x="10122" y="1458"/>
                      <a:pt x="9392" y="1123"/>
                    </a:cubicBezTo>
                    <a:lnTo>
                      <a:pt x="9362" y="211"/>
                    </a:lnTo>
                    <a:cubicBezTo>
                      <a:pt x="9362" y="211"/>
                      <a:pt x="8855" y="99"/>
                      <a:pt x="8060" y="99"/>
                    </a:cubicBezTo>
                    <a:cubicBezTo>
                      <a:pt x="6046" y="99"/>
                      <a:pt x="2179" y="818"/>
                      <a:pt x="0" y="5895"/>
                    </a:cubicBezTo>
                    <a:cubicBezTo>
                      <a:pt x="0" y="5895"/>
                      <a:pt x="3526" y="8327"/>
                      <a:pt x="4590" y="8509"/>
                    </a:cubicBezTo>
                    <a:lnTo>
                      <a:pt x="4833" y="10698"/>
                    </a:lnTo>
                    <a:lnTo>
                      <a:pt x="11398" y="10819"/>
                    </a:lnTo>
                    <a:lnTo>
                      <a:pt x="12098" y="10819"/>
                    </a:lnTo>
                    <a:lnTo>
                      <a:pt x="18693" y="10971"/>
                    </a:lnTo>
                    <a:lnTo>
                      <a:pt x="18876" y="8509"/>
                    </a:lnTo>
                    <a:cubicBezTo>
                      <a:pt x="19970" y="8327"/>
                      <a:pt x="23466" y="5895"/>
                      <a:pt x="23466" y="5895"/>
                    </a:cubicBezTo>
                    <a:cubicBezTo>
                      <a:pt x="21231" y="690"/>
                      <a:pt x="17388" y="0"/>
                      <a:pt x="155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7" name="Google Shape;1187;p63">
                <a:extLst>
                  <a:ext uri="{FF2B5EF4-FFF2-40B4-BE49-F238E27FC236}">
                    <a16:creationId xmlns:a16="http://schemas.microsoft.com/office/drawing/2014/main" id="{6BCABD7D-03CA-4D4E-A3CD-0704A7674843}"/>
                  </a:ext>
                </a:extLst>
              </p:cNvPr>
              <p:cNvSpPr/>
              <p:nvPr/>
            </p:nvSpPr>
            <p:spPr>
              <a:xfrm>
                <a:off x="-372555" y="2082037"/>
                <a:ext cx="388820" cy="262401"/>
              </a:xfrm>
              <a:custGeom>
                <a:avLst/>
                <a:gdLst/>
                <a:ahLst/>
                <a:cxnLst/>
                <a:rect l="l" t="t" r="r" b="b"/>
                <a:pathLst>
                  <a:path w="6505" h="4390" extrusionOk="0">
                    <a:moveTo>
                      <a:pt x="6505" y="1"/>
                    </a:moveTo>
                    <a:lnTo>
                      <a:pt x="0" y="639"/>
                    </a:lnTo>
                    <a:cubicBezTo>
                      <a:pt x="0" y="639"/>
                      <a:pt x="578" y="2007"/>
                      <a:pt x="608" y="4074"/>
                    </a:cubicBezTo>
                    <a:cubicBezTo>
                      <a:pt x="608" y="4074"/>
                      <a:pt x="1725" y="4389"/>
                      <a:pt x="3052" y="4389"/>
                    </a:cubicBezTo>
                    <a:cubicBezTo>
                      <a:pt x="3743" y="4389"/>
                      <a:pt x="4491" y="4304"/>
                      <a:pt x="5167" y="4044"/>
                    </a:cubicBezTo>
                    <a:lnTo>
                      <a:pt x="6505" y="1"/>
                    </a:ln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8" name="Google Shape;1188;p63">
                <a:extLst>
                  <a:ext uri="{FF2B5EF4-FFF2-40B4-BE49-F238E27FC236}">
                    <a16:creationId xmlns:a16="http://schemas.microsoft.com/office/drawing/2014/main" id="{1076B861-9888-F24F-B8F7-A0661F65062C}"/>
                  </a:ext>
                </a:extLst>
              </p:cNvPr>
              <p:cNvSpPr/>
              <p:nvPr/>
            </p:nvSpPr>
            <p:spPr>
              <a:xfrm>
                <a:off x="-1061128" y="1684786"/>
                <a:ext cx="270769" cy="167662"/>
              </a:xfrm>
              <a:custGeom>
                <a:avLst/>
                <a:gdLst/>
                <a:ahLst/>
                <a:cxnLst/>
                <a:rect l="l" t="t" r="r" b="b"/>
                <a:pathLst>
                  <a:path w="4530" h="2805" extrusionOk="0">
                    <a:moveTo>
                      <a:pt x="2592" y="0"/>
                    </a:moveTo>
                    <a:cubicBezTo>
                      <a:pt x="1673" y="0"/>
                      <a:pt x="757" y="289"/>
                      <a:pt x="0" y="865"/>
                    </a:cubicBezTo>
                    <a:cubicBezTo>
                      <a:pt x="199" y="1859"/>
                      <a:pt x="1055" y="2804"/>
                      <a:pt x="2558" y="2804"/>
                    </a:cubicBezTo>
                    <a:cubicBezTo>
                      <a:pt x="3124" y="2804"/>
                      <a:pt x="3781" y="2670"/>
                      <a:pt x="4529" y="2354"/>
                    </a:cubicBezTo>
                    <a:lnTo>
                      <a:pt x="4438" y="409"/>
                    </a:lnTo>
                    <a:cubicBezTo>
                      <a:pt x="3856" y="137"/>
                      <a:pt x="3224" y="0"/>
                      <a:pt x="2592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9" name="Google Shape;1189;p63">
                <a:extLst>
                  <a:ext uri="{FF2B5EF4-FFF2-40B4-BE49-F238E27FC236}">
                    <a16:creationId xmlns:a16="http://schemas.microsoft.com/office/drawing/2014/main" id="{DE9D03AB-09DE-5448-BD1B-97474124AEAA}"/>
                  </a:ext>
                </a:extLst>
              </p:cNvPr>
              <p:cNvSpPr/>
              <p:nvPr/>
            </p:nvSpPr>
            <p:spPr>
              <a:xfrm>
                <a:off x="-1070213" y="1590284"/>
                <a:ext cx="274356" cy="146861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2457" extrusionOk="0">
                    <a:moveTo>
                      <a:pt x="2427" y="1"/>
                    </a:moveTo>
                    <a:cubicBezTo>
                      <a:pt x="1936" y="1"/>
                      <a:pt x="1404" y="118"/>
                      <a:pt x="882" y="451"/>
                    </a:cubicBezTo>
                    <a:cubicBezTo>
                      <a:pt x="243" y="876"/>
                      <a:pt x="0" y="1697"/>
                      <a:pt x="152" y="2457"/>
                    </a:cubicBezTo>
                    <a:cubicBezTo>
                      <a:pt x="909" y="1881"/>
                      <a:pt x="1825" y="1592"/>
                      <a:pt x="2744" y="1592"/>
                    </a:cubicBezTo>
                    <a:cubicBezTo>
                      <a:pt x="3376" y="1592"/>
                      <a:pt x="4008" y="1729"/>
                      <a:pt x="4590" y="2001"/>
                    </a:cubicBezTo>
                    <a:lnTo>
                      <a:pt x="4529" y="664"/>
                    </a:lnTo>
                    <a:cubicBezTo>
                      <a:pt x="4529" y="664"/>
                      <a:pt x="3595" y="1"/>
                      <a:pt x="2427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0" name="Google Shape;1190;p63">
                <a:extLst>
                  <a:ext uri="{FF2B5EF4-FFF2-40B4-BE49-F238E27FC236}">
                    <a16:creationId xmlns:a16="http://schemas.microsoft.com/office/drawing/2014/main" id="{B971F149-B671-7C46-BBEC-33353AC6C2CC}"/>
                  </a:ext>
                </a:extLst>
              </p:cNvPr>
              <p:cNvSpPr/>
              <p:nvPr/>
            </p:nvSpPr>
            <p:spPr>
              <a:xfrm>
                <a:off x="-983006" y="1697293"/>
                <a:ext cx="170830" cy="135923"/>
              </a:xfrm>
              <a:custGeom>
                <a:avLst/>
                <a:gdLst/>
                <a:ahLst/>
                <a:cxnLst/>
                <a:rect l="l" t="t" r="r" b="b"/>
                <a:pathLst>
                  <a:path w="2858" h="2274" extrusionOk="0">
                    <a:moveTo>
                      <a:pt x="1290" y="0"/>
                    </a:moveTo>
                    <a:cubicBezTo>
                      <a:pt x="860" y="0"/>
                      <a:pt x="406" y="123"/>
                      <a:pt x="31" y="237"/>
                    </a:cubicBezTo>
                    <a:cubicBezTo>
                      <a:pt x="0" y="237"/>
                      <a:pt x="0" y="298"/>
                      <a:pt x="31" y="298"/>
                    </a:cubicBezTo>
                    <a:cubicBezTo>
                      <a:pt x="440" y="264"/>
                      <a:pt x="897" y="134"/>
                      <a:pt x="1327" y="134"/>
                    </a:cubicBezTo>
                    <a:cubicBezTo>
                      <a:pt x="1663" y="134"/>
                      <a:pt x="1983" y="214"/>
                      <a:pt x="2250" y="480"/>
                    </a:cubicBezTo>
                    <a:cubicBezTo>
                      <a:pt x="2645" y="906"/>
                      <a:pt x="2645" y="1635"/>
                      <a:pt x="2675" y="2183"/>
                    </a:cubicBezTo>
                    <a:cubicBezTo>
                      <a:pt x="2690" y="2243"/>
                      <a:pt x="2736" y="2274"/>
                      <a:pt x="2778" y="2274"/>
                    </a:cubicBezTo>
                    <a:cubicBezTo>
                      <a:pt x="2819" y="2274"/>
                      <a:pt x="2857" y="2243"/>
                      <a:pt x="2857" y="2183"/>
                    </a:cubicBezTo>
                    <a:cubicBezTo>
                      <a:pt x="2827" y="1575"/>
                      <a:pt x="2797" y="784"/>
                      <a:pt x="2280" y="359"/>
                    </a:cubicBezTo>
                    <a:cubicBezTo>
                      <a:pt x="2013" y="91"/>
                      <a:pt x="1660" y="0"/>
                      <a:pt x="12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1" name="Google Shape;1191;p63">
                <a:extLst>
                  <a:ext uri="{FF2B5EF4-FFF2-40B4-BE49-F238E27FC236}">
                    <a16:creationId xmlns:a16="http://schemas.microsoft.com/office/drawing/2014/main" id="{08255B8A-BFC2-7642-BEC8-8D0065CDDBDF}"/>
                  </a:ext>
                </a:extLst>
              </p:cNvPr>
              <p:cNvSpPr/>
              <p:nvPr/>
            </p:nvSpPr>
            <p:spPr>
              <a:xfrm>
                <a:off x="-911698" y="1733763"/>
                <a:ext cx="98445" cy="54991"/>
              </a:xfrm>
              <a:custGeom>
                <a:avLst/>
                <a:gdLst/>
                <a:ahLst/>
                <a:cxnLst/>
                <a:rect l="l" t="t" r="r" b="b"/>
                <a:pathLst>
                  <a:path w="1647" h="920" extrusionOk="0">
                    <a:moveTo>
                      <a:pt x="580" y="1"/>
                    </a:moveTo>
                    <a:cubicBezTo>
                      <a:pt x="408" y="1"/>
                      <a:pt x="229" y="64"/>
                      <a:pt x="53" y="213"/>
                    </a:cubicBezTo>
                    <a:cubicBezTo>
                      <a:pt x="1" y="266"/>
                      <a:pt x="62" y="341"/>
                      <a:pt x="119" y="341"/>
                    </a:cubicBezTo>
                    <a:cubicBezTo>
                      <a:pt x="127" y="341"/>
                      <a:pt x="136" y="339"/>
                      <a:pt x="145" y="335"/>
                    </a:cubicBezTo>
                    <a:cubicBezTo>
                      <a:pt x="297" y="244"/>
                      <a:pt x="441" y="190"/>
                      <a:pt x="585" y="190"/>
                    </a:cubicBezTo>
                    <a:cubicBezTo>
                      <a:pt x="730" y="190"/>
                      <a:pt x="874" y="244"/>
                      <a:pt x="1026" y="365"/>
                    </a:cubicBezTo>
                    <a:cubicBezTo>
                      <a:pt x="1209" y="517"/>
                      <a:pt x="1330" y="730"/>
                      <a:pt x="1482" y="882"/>
                    </a:cubicBezTo>
                    <a:cubicBezTo>
                      <a:pt x="1500" y="909"/>
                      <a:pt x="1523" y="920"/>
                      <a:pt x="1545" y="920"/>
                    </a:cubicBezTo>
                    <a:cubicBezTo>
                      <a:pt x="1598" y="920"/>
                      <a:pt x="1647" y="855"/>
                      <a:pt x="1604" y="791"/>
                    </a:cubicBezTo>
                    <a:cubicBezTo>
                      <a:pt x="1388" y="380"/>
                      <a:pt x="1003" y="1"/>
                      <a:pt x="58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2" name="Google Shape;1192;p63">
                <a:extLst>
                  <a:ext uri="{FF2B5EF4-FFF2-40B4-BE49-F238E27FC236}">
                    <a16:creationId xmlns:a16="http://schemas.microsoft.com/office/drawing/2014/main" id="{B7BB47AE-F747-F749-8BFC-B00132BE0522}"/>
                  </a:ext>
                </a:extLst>
              </p:cNvPr>
              <p:cNvSpPr/>
              <p:nvPr/>
            </p:nvSpPr>
            <p:spPr>
              <a:xfrm>
                <a:off x="408664" y="1616687"/>
                <a:ext cx="265330" cy="168678"/>
              </a:xfrm>
              <a:custGeom>
                <a:avLst/>
                <a:gdLst/>
                <a:ahLst/>
                <a:cxnLst/>
                <a:rect l="l" t="t" r="r" b="b"/>
                <a:pathLst>
                  <a:path w="4439" h="2822" extrusionOk="0">
                    <a:moveTo>
                      <a:pt x="2197" y="0"/>
                    </a:moveTo>
                    <a:cubicBezTo>
                      <a:pt x="1430" y="0"/>
                      <a:pt x="663" y="198"/>
                      <a:pt x="0" y="589"/>
                    </a:cubicBezTo>
                    <a:lnTo>
                      <a:pt x="92" y="2534"/>
                    </a:lnTo>
                    <a:cubicBezTo>
                      <a:pt x="711" y="2734"/>
                      <a:pt x="1262" y="2822"/>
                      <a:pt x="1746" y="2822"/>
                    </a:cubicBezTo>
                    <a:cubicBezTo>
                      <a:pt x="3470" y="2822"/>
                      <a:pt x="4343" y="1711"/>
                      <a:pt x="4438" y="619"/>
                    </a:cubicBezTo>
                    <a:cubicBezTo>
                      <a:pt x="3763" y="205"/>
                      <a:pt x="2980" y="0"/>
                      <a:pt x="2197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3" name="Google Shape;1193;p63">
                <a:extLst>
                  <a:ext uri="{FF2B5EF4-FFF2-40B4-BE49-F238E27FC236}">
                    <a16:creationId xmlns:a16="http://schemas.microsoft.com/office/drawing/2014/main" id="{4314373C-B14B-EB43-84D7-81F30C5C8797}"/>
                  </a:ext>
                </a:extLst>
              </p:cNvPr>
              <p:cNvSpPr/>
              <p:nvPr/>
            </p:nvSpPr>
            <p:spPr>
              <a:xfrm>
                <a:off x="403225" y="1521229"/>
                <a:ext cx="276209" cy="133173"/>
              </a:xfrm>
              <a:custGeom>
                <a:avLst/>
                <a:gdLst/>
                <a:ahLst/>
                <a:cxnLst/>
                <a:rect l="l" t="t" r="r" b="b"/>
                <a:pathLst>
                  <a:path w="4621" h="2228" extrusionOk="0">
                    <a:moveTo>
                      <a:pt x="2320" y="0"/>
                    </a:moveTo>
                    <a:cubicBezTo>
                      <a:pt x="1018" y="0"/>
                      <a:pt x="0" y="860"/>
                      <a:pt x="0" y="860"/>
                    </a:cubicBezTo>
                    <a:lnTo>
                      <a:pt x="91" y="2197"/>
                    </a:lnTo>
                    <a:cubicBezTo>
                      <a:pt x="754" y="1806"/>
                      <a:pt x="1521" y="1608"/>
                      <a:pt x="2288" y="1608"/>
                    </a:cubicBezTo>
                    <a:cubicBezTo>
                      <a:pt x="3071" y="1608"/>
                      <a:pt x="3854" y="1813"/>
                      <a:pt x="4529" y="2227"/>
                    </a:cubicBezTo>
                    <a:cubicBezTo>
                      <a:pt x="4620" y="1437"/>
                      <a:pt x="4286" y="677"/>
                      <a:pt x="3617" y="313"/>
                    </a:cubicBezTo>
                    <a:cubicBezTo>
                      <a:pt x="3172" y="86"/>
                      <a:pt x="2731" y="0"/>
                      <a:pt x="2320" y="0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4" name="Google Shape;1194;p63">
                <a:extLst>
                  <a:ext uri="{FF2B5EF4-FFF2-40B4-BE49-F238E27FC236}">
                    <a16:creationId xmlns:a16="http://schemas.microsoft.com/office/drawing/2014/main" id="{E519E039-B2A7-0640-8FFF-77595B7F73AC}"/>
                  </a:ext>
                </a:extLst>
              </p:cNvPr>
              <p:cNvSpPr/>
              <p:nvPr/>
            </p:nvSpPr>
            <p:spPr>
              <a:xfrm>
                <a:off x="430481" y="1626823"/>
                <a:ext cx="163538" cy="144649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2420" extrusionOk="0">
                    <a:moveTo>
                      <a:pt x="1698" y="1"/>
                    </a:moveTo>
                    <a:cubicBezTo>
                      <a:pt x="1228" y="1"/>
                      <a:pt x="771" y="106"/>
                      <a:pt x="456" y="474"/>
                    </a:cubicBezTo>
                    <a:cubicBezTo>
                      <a:pt x="0" y="960"/>
                      <a:pt x="31" y="1720"/>
                      <a:pt x="91" y="2328"/>
                    </a:cubicBezTo>
                    <a:cubicBezTo>
                      <a:pt x="91" y="2389"/>
                      <a:pt x="129" y="2419"/>
                      <a:pt x="167" y="2419"/>
                    </a:cubicBezTo>
                    <a:cubicBezTo>
                      <a:pt x="205" y="2419"/>
                      <a:pt x="243" y="2389"/>
                      <a:pt x="243" y="2328"/>
                    </a:cubicBezTo>
                    <a:cubicBezTo>
                      <a:pt x="243" y="1811"/>
                      <a:pt x="152" y="1173"/>
                      <a:pt x="456" y="687"/>
                    </a:cubicBezTo>
                    <a:cubicBezTo>
                      <a:pt x="740" y="226"/>
                      <a:pt x="1199" y="137"/>
                      <a:pt x="1683" y="137"/>
                    </a:cubicBezTo>
                    <a:cubicBezTo>
                      <a:pt x="1987" y="137"/>
                      <a:pt x="2301" y="172"/>
                      <a:pt x="2587" y="172"/>
                    </a:cubicBezTo>
                    <a:cubicBezTo>
                      <a:pt x="2627" y="172"/>
                      <a:pt x="2667" y="172"/>
                      <a:pt x="2705" y="170"/>
                    </a:cubicBezTo>
                    <a:cubicBezTo>
                      <a:pt x="2736" y="170"/>
                      <a:pt x="2736" y="140"/>
                      <a:pt x="2705" y="109"/>
                    </a:cubicBezTo>
                    <a:cubicBezTo>
                      <a:pt x="2396" y="58"/>
                      <a:pt x="2043" y="1"/>
                      <a:pt x="169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5" name="Google Shape;1195;p63">
                <a:extLst>
                  <a:ext uri="{FF2B5EF4-FFF2-40B4-BE49-F238E27FC236}">
                    <a16:creationId xmlns:a16="http://schemas.microsoft.com/office/drawing/2014/main" id="{C58B9C69-E132-1141-8E02-6BF5E8711264}"/>
                  </a:ext>
                </a:extLst>
              </p:cNvPr>
              <p:cNvSpPr/>
              <p:nvPr/>
            </p:nvSpPr>
            <p:spPr>
              <a:xfrm>
                <a:off x="431736" y="1665276"/>
                <a:ext cx="93006" cy="60071"/>
              </a:xfrm>
              <a:custGeom>
                <a:avLst/>
                <a:gdLst/>
                <a:ahLst/>
                <a:cxnLst/>
                <a:rect l="l" t="t" r="r" b="b"/>
                <a:pathLst>
                  <a:path w="1556" h="1005" extrusionOk="0">
                    <a:moveTo>
                      <a:pt x="1029" y="1"/>
                    </a:moveTo>
                    <a:cubicBezTo>
                      <a:pt x="582" y="1"/>
                      <a:pt x="220" y="440"/>
                      <a:pt x="40" y="912"/>
                    </a:cubicBezTo>
                    <a:cubicBezTo>
                      <a:pt x="1" y="971"/>
                      <a:pt x="50" y="1004"/>
                      <a:pt x="106" y="1004"/>
                    </a:cubicBezTo>
                    <a:cubicBezTo>
                      <a:pt x="137" y="1004"/>
                      <a:pt x="170" y="994"/>
                      <a:pt x="192" y="972"/>
                    </a:cubicBezTo>
                    <a:cubicBezTo>
                      <a:pt x="344" y="760"/>
                      <a:pt x="435" y="517"/>
                      <a:pt x="648" y="334"/>
                    </a:cubicBezTo>
                    <a:cubicBezTo>
                      <a:pt x="775" y="223"/>
                      <a:pt x="910" y="178"/>
                      <a:pt x="1054" y="178"/>
                    </a:cubicBezTo>
                    <a:cubicBezTo>
                      <a:pt x="1185" y="178"/>
                      <a:pt x="1324" y="215"/>
                      <a:pt x="1469" y="273"/>
                    </a:cubicBezTo>
                    <a:cubicBezTo>
                      <a:pt x="1477" y="278"/>
                      <a:pt x="1485" y="279"/>
                      <a:pt x="1492" y="279"/>
                    </a:cubicBezTo>
                    <a:cubicBezTo>
                      <a:pt x="1537" y="279"/>
                      <a:pt x="1555" y="208"/>
                      <a:pt x="1529" y="182"/>
                    </a:cubicBezTo>
                    <a:cubicBezTo>
                      <a:pt x="1355" y="55"/>
                      <a:pt x="1187" y="1"/>
                      <a:pt x="10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6" name="Google Shape;1196;p63">
                <a:extLst>
                  <a:ext uri="{FF2B5EF4-FFF2-40B4-BE49-F238E27FC236}">
                    <a16:creationId xmlns:a16="http://schemas.microsoft.com/office/drawing/2014/main" id="{629A8DCA-813D-9840-8844-1E21952B6D76}"/>
                  </a:ext>
                </a:extLst>
              </p:cNvPr>
              <p:cNvSpPr/>
              <p:nvPr/>
            </p:nvSpPr>
            <p:spPr>
              <a:xfrm>
                <a:off x="-859930" y="960743"/>
                <a:ext cx="1321054" cy="1205850"/>
              </a:xfrm>
              <a:custGeom>
                <a:avLst/>
                <a:gdLst/>
                <a:ahLst/>
                <a:cxnLst/>
                <a:rect l="l" t="t" r="r" b="b"/>
                <a:pathLst>
                  <a:path w="21991" h="20174" extrusionOk="0">
                    <a:moveTo>
                      <a:pt x="8671" y="0"/>
                    </a:moveTo>
                    <a:cubicBezTo>
                      <a:pt x="4207" y="0"/>
                      <a:pt x="1" y="2149"/>
                      <a:pt x="622" y="10585"/>
                    </a:cubicBezTo>
                    <a:cubicBezTo>
                      <a:pt x="622" y="10585"/>
                      <a:pt x="713" y="14384"/>
                      <a:pt x="1716" y="16208"/>
                    </a:cubicBezTo>
                    <a:cubicBezTo>
                      <a:pt x="2719" y="18062"/>
                      <a:pt x="5880" y="20007"/>
                      <a:pt x="9984" y="20159"/>
                    </a:cubicBezTo>
                    <a:cubicBezTo>
                      <a:pt x="10192" y="20169"/>
                      <a:pt x="10404" y="20173"/>
                      <a:pt x="10618" y="20173"/>
                    </a:cubicBezTo>
                    <a:cubicBezTo>
                      <a:pt x="14596" y="20173"/>
                      <a:pt x="19491" y="18577"/>
                      <a:pt x="20501" y="15721"/>
                    </a:cubicBezTo>
                    <a:cubicBezTo>
                      <a:pt x="21595" y="12712"/>
                      <a:pt x="21990" y="10645"/>
                      <a:pt x="21473" y="7667"/>
                    </a:cubicBezTo>
                    <a:cubicBezTo>
                      <a:pt x="20926" y="4688"/>
                      <a:pt x="20713" y="3350"/>
                      <a:pt x="17856" y="2135"/>
                    </a:cubicBezTo>
                    <a:cubicBezTo>
                      <a:pt x="16536" y="1587"/>
                      <a:pt x="12508" y="0"/>
                      <a:pt x="8671" y="0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7" name="Google Shape;1197;p63">
                <a:extLst>
                  <a:ext uri="{FF2B5EF4-FFF2-40B4-BE49-F238E27FC236}">
                    <a16:creationId xmlns:a16="http://schemas.microsoft.com/office/drawing/2014/main" id="{FCCAB2D0-736B-614D-B7D9-8EA53CFDD7DA}"/>
                  </a:ext>
                </a:extLst>
              </p:cNvPr>
              <p:cNvSpPr/>
              <p:nvPr/>
            </p:nvSpPr>
            <p:spPr>
              <a:xfrm>
                <a:off x="-238128" y="1562929"/>
                <a:ext cx="92707" cy="152958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559" extrusionOk="0">
                    <a:moveTo>
                      <a:pt x="259" y="0"/>
                    </a:moveTo>
                    <a:cubicBezTo>
                      <a:pt x="244" y="0"/>
                      <a:pt x="228" y="8"/>
                      <a:pt x="213" y="23"/>
                    </a:cubicBezTo>
                    <a:cubicBezTo>
                      <a:pt x="122" y="388"/>
                      <a:pt x="122" y="783"/>
                      <a:pt x="61" y="1117"/>
                    </a:cubicBezTo>
                    <a:cubicBezTo>
                      <a:pt x="31" y="1361"/>
                      <a:pt x="0" y="1634"/>
                      <a:pt x="152" y="1817"/>
                    </a:cubicBezTo>
                    <a:cubicBezTo>
                      <a:pt x="228" y="1943"/>
                      <a:pt x="347" y="2007"/>
                      <a:pt x="472" y="2007"/>
                    </a:cubicBezTo>
                    <a:cubicBezTo>
                      <a:pt x="497" y="2007"/>
                      <a:pt x="522" y="2004"/>
                      <a:pt x="548" y="1999"/>
                    </a:cubicBezTo>
                    <a:cubicBezTo>
                      <a:pt x="639" y="1969"/>
                      <a:pt x="730" y="1908"/>
                      <a:pt x="791" y="1847"/>
                    </a:cubicBezTo>
                    <a:cubicBezTo>
                      <a:pt x="821" y="1847"/>
                      <a:pt x="973" y="1695"/>
                      <a:pt x="1034" y="1695"/>
                    </a:cubicBezTo>
                    <a:cubicBezTo>
                      <a:pt x="1095" y="1847"/>
                      <a:pt x="1186" y="1999"/>
                      <a:pt x="1277" y="2151"/>
                    </a:cubicBezTo>
                    <a:cubicBezTo>
                      <a:pt x="1186" y="2273"/>
                      <a:pt x="1095" y="2333"/>
                      <a:pt x="973" y="2394"/>
                    </a:cubicBezTo>
                    <a:cubicBezTo>
                      <a:pt x="895" y="2420"/>
                      <a:pt x="951" y="2558"/>
                      <a:pt x="1026" y="2558"/>
                    </a:cubicBezTo>
                    <a:cubicBezTo>
                      <a:pt x="1039" y="2558"/>
                      <a:pt x="1051" y="2555"/>
                      <a:pt x="1064" y="2546"/>
                    </a:cubicBezTo>
                    <a:cubicBezTo>
                      <a:pt x="1338" y="2424"/>
                      <a:pt x="1551" y="2181"/>
                      <a:pt x="1520" y="1877"/>
                    </a:cubicBezTo>
                    <a:cubicBezTo>
                      <a:pt x="1469" y="1670"/>
                      <a:pt x="1285" y="1530"/>
                      <a:pt x="1081" y="1530"/>
                    </a:cubicBezTo>
                    <a:cubicBezTo>
                      <a:pt x="1046" y="1530"/>
                      <a:pt x="1009" y="1534"/>
                      <a:pt x="973" y="1543"/>
                    </a:cubicBezTo>
                    <a:cubicBezTo>
                      <a:pt x="852" y="1573"/>
                      <a:pt x="791" y="1665"/>
                      <a:pt x="700" y="1725"/>
                    </a:cubicBezTo>
                    <a:cubicBezTo>
                      <a:pt x="615" y="1758"/>
                      <a:pt x="544" y="1773"/>
                      <a:pt x="485" y="1773"/>
                    </a:cubicBezTo>
                    <a:cubicBezTo>
                      <a:pt x="163" y="1773"/>
                      <a:pt x="192" y="1335"/>
                      <a:pt x="244" y="1026"/>
                    </a:cubicBezTo>
                    <a:cubicBezTo>
                      <a:pt x="274" y="753"/>
                      <a:pt x="456" y="297"/>
                      <a:pt x="304" y="23"/>
                    </a:cubicBezTo>
                    <a:cubicBezTo>
                      <a:pt x="289" y="8"/>
                      <a:pt x="274" y="0"/>
                      <a:pt x="25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8" name="Google Shape;1198;p63">
                <a:extLst>
                  <a:ext uri="{FF2B5EF4-FFF2-40B4-BE49-F238E27FC236}">
                    <a16:creationId xmlns:a16="http://schemas.microsoft.com/office/drawing/2014/main" id="{906D09B4-6C6A-0D42-A313-22191D78A0DE}"/>
                  </a:ext>
                </a:extLst>
              </p:cNvPr>
              <p:cNvSpPr/>
              <p:nvPr/>
            </p:nvSpPr>
            <p:spPr>
              <a:xfrm>
                <a:off x="-630531" y="1389893"/>
                <a:ext cx="116317" cy="91034"/>
              </a:xfrm>
              <a:custGeom>
                <a:avLst/>
                <a:gdLst/>
                <a:ahLst/>
                <a:cxnLst/>
                <a:rect l="l" t="t" r="r" b="b"/>
                <a:pathLst>
                  <a:path w="1946" h="1523" extrusionOk="0">
                    <a:moveTo>
                      <a:pt x="1824" y="0"/>
                    </a:moveTo>
                    <a:cubicBezTo>
                      <a:pt x="1125" y="0"/>
                      <a:pt x="122" y="730"/>
                      <a:pt x="0" y="1459"/>
                    </a:cubicBezTo>
                    <a:cubicBezTo>
                      <a:pt x="0" y="1497"/>
                      <a:pt x="23" y="1523"/>
                      <a:pt x="48" y="1523"/>
                    </a:cubicBezTo>
                    <a:cubicBezTo>
                      <a:pt x="64" y="1523"/>
                      <a:pt x="80" y="1513"/>
                      <a:pt x="91" y="1490"/>
                    </a:cubicBezTo>
                    <a:cubicBezTo>
                      <a:pt x="517" y="821"/>
                      <a:pt x="1033" y="395"/>
                      <a:pt x="1854" y="183"/>
                    </a:cubicBezTo>
                    <a:cubicBezTo>
                      <a:pt x="1945" y="152"/>
                      <a:pt x="1915" y="31"/>
                      <a:pt x="1824" y="0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19" name="Google Shape;1199;p63">
                <a:extLst>
                  <a:ext uri="{FF2B5EF4-FFF2-40B4-BE49-F238E27FC236}">
                    <a16:creationId xmlns:a16="http://schemas.microsoft.com/office/drawing/2014/main" id="{63A9E669-3375-A549-ADA1-6007FA9018BA}"/>
                  </a:ext>
                </a:extLst>
              </p:cNvPr>
              <p:cNvSpPr/>
              <p:nvPr/>
            </p:nvSpPr>
            <p:spPr>
              <a:xfrm>
                <a:off x="81652" y="1345722"/>
                <a:ext cx="133293" cy="53138"/>
              </a:xfrm>
              <a:custGeom>
                <a:avLst/>
                <a:gdLst/>
                <a:ahLst/>
                <a:cxnLst/>
                <a:rect l="l" t="t" r="r" b="b"/>
                <a:pathLst>
                  <a:path w="2230" h="889" extrusionOk="0">
                    <a:moveTo>
                      <a:pt x="435" y="1"/>
                    </a:moveTo>
                    <a:cubicBezTo>
                      <a:pt x="304" y="1"/>
                      <a:pt x="178" y="14"/>
                      <a:pt x="61" y="40"/>
                    </a:cubicBezTo>
                    <a:cubicBezTo>
                      <a:pt x="0" y="40"/>
                      <a:pt x="0" y="131"/>
                      <a:pt x="61" y="162"/>
                    </a:cubicBezTo>
                    <a:cubicBezTo>
                      <a:pt x="760" y="283"/>
                      <a:pt x="1429" y="344"/>
                      <a:pt x="1976" y="861"/>
                    </a:cubicBezTo>
                    <a:cubicBezTo>
                      <a:pt x="2002" y="881"/>
                      <a:pt x="2030" y="889"/>
                      <a:pt x="2056" y="889"/>
                    </a:cubicBezTo>
                    <a:cubicBezTo>
                      <a:pt x="2152" y="889"/>
                      <a:pt x="2230" y="780"/>
                      <a:pt x="2158" y="709"/>
                    </a:cubicBezTo>
                    <a:cubicBezTo>
                      <a:pt x="1782" y="282"/>
                      <a:pt x="1054" y="1"/>
                      <a:pt x="435" y="1"/>
                    </a:cubicBezTo>
                    <a:close/>
                  </a:path>
                </a:pathLst>
              </a:custGeom>
              <a:solidFill>
                <a:srgbClr val="8E4F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0" name="Google Shape;1200;p63">
                <a:extLst>
                  <a:ext uri="{FF2B5EF4-FFF2-40B4-BE49-F238E27FC236}">
                    <a16:creationId xmlns:a16="http://schemas.microsoft.com/office/drawing/2014/main" id="{D2D9F564-B25E-F74E-BAE0-74A04EE08699}"/>
                  </a:ext>
                </a:extLst>
              </p:cNvPr>
              <p:cNvSpPr/>
              <p:nvPr/>
            </p:nvSpPr>
            <p:spPr>
              <a:xfrm>
                <a:off x="-653294" y="1750149"/>
                <a:ext cx="287196" cy="264020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3774" extrusionOk="0">
                    <a:moveTo>
                      <a:pt x="2063" y="1"/>
                    </a:moveTo>
                    <a:cubicBezTo>
                      <a:pt x="2024" y="1"/>
                      <a:pt x="1985" y="2"/>
                      <a:pt x="1946" y="4"/>
                    </a:cubicBezTo>
                    <a:cubicBezTo>
                      <a:pt x="852" y="65"/>
                      <a:pt x="1" y="946"/>
                      <a:pt x="61" y="1980"/>
                    </a:cubicBezTo>
                    <a:cubicBezTo>
                      <a:pt x="91" y="2994"/>
                      <a:pt x="999" y="3774"/>
                      <a:pt x="2067" y="3774"/>
                    </a:cubicBezTo>
                    <a:cubicBezTo>
                      <a:pt x="2088" y="3774"/>
                      <a:pt x="2108" y="3774"/>
                      <a:pt x="2128" y="3773"/>
                    </a:cubicBezTo>
                    <a:cubicBezTo>
                      <a:pt x="3253" y="3712"/>
                      <a:pt x="4104" y="2831"/>
                      <a:pt x="4043" y="1797"/>
                    </a:cubicBezTo>
                    <a:cubicBezTo>
                      <a:pt x="3985" y="800"/>
                      <a:pt x="3133" y="1"/>
                      <a:pt x="2063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1" name="Google Shape;1201;p63">
                <a:extLst>
                  <a:ext uri="{FF2B5EF4-FFF2-40B4-BE49-F238E27FC236}">
                    <a16:creationId xmlns:a16="http://schemas.microsoft.com/office/drawing/2014/main" id="{612F808E-F5B3-284A-AA69-B4D76774B4B4}"/>
                  </a:ext>
                </a:extLst>
              </p:cNvPr>
              <p:cNvSpPr/>
              <p:nvPr/>
            </p:nvSpPr>
            <p:spPr>
              <a:xfrm>
                <a:off x="-13510" y="1706137"/>
                <a:ext cx="313902" cy="288697"/>
              </a:xfrm>
              <a:custGeom>
                <a:avLst/>
                <a:gdLst/>
                <a:ahLst/>
                <a:cxnLst/>
                <a:rect l="l" t="t" r="r" b="b"/>
                <a:pathLst>
                  <a:path w="4074" h="3747" extrusionOk="0">
                    <a:moveTo>
                      <a:pt x="2064" y="1"/>
                    </a:moveTo>
                    <a:cubicBezTo>
                      <a:pt x="2024" y="1"/>
                      <a:pt x="1985" y="2"/>
                      <a:pt x="1945" y="4"/>
                    </a:cubicBezTo>
                    <a:cubicBezTo>
                      <a:pt x="851" y="35"/>
                      <a:pt x="0" y="916"/>
                      <a:pt x="30" y="1980"/>
                    </a:cubicBezTo>
                    <a:cubicBezTo>
                      <a:pt x="89" y="2976"/>
                      <a:pt x="967" y="3746"/>
                      <a:pt x="2010" y="3746"/>
                    </a:cubicBezTo>
                    <a:cubicBezTo>
                      <a:pt x="2049" y="3746"/>
                      <a:pt x="2088" y="3745"/>
                      <a:pt x="2128" y="3743"/>
                    </a:cubicBezTo>
                    <a:cubicBezTo>
                      <a:pt x="3222" y="3682"/>
                      <a:pt x="4073" y="2801"/>
                      <a:pt x="4043" y="1767"/>
                    </a:cubicBezTo>
                    <a:cubicBezTo>
                      <a:pt x="3984" y="771"/>
                      <a:pt x="3107" y="1"/>
                      <a:pt x="2064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2" name="Google Shape;1202;p63">
                <a:extLst>
                  <a:ext uri="{FF2B5EF4-FFF2-40B4-BE49-F238E27FC236}">
                    <a16:creationId xmlns:a16="http://schemas.microsoft.com/office/drawing/2014/main" id="{16B9F291-67C4-CB4E-8AF9-175F7405C9B9}"/>
                  </a:ext>
                </a:extLst>
              </p:cNvPr>
              <p:cNvSpPr/>
              <p:nvPr/>
            </p:nvSpPr>
            <p:spPr>
              <a:xfrm>
                <a:off x="-516127" y="159867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64" y="0"/>
                    </a:moveTo>
                    <a:cubicBezTo>
                      <a:pt x="548" y="0"/>
                      <a:pt x="533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913" y="1279"/>
                      <a:pt x="1126" y="975"/>
                      <a:pt x="1095" y="611"/>
                    </a:cubicBezTo>
                    <a:cubicBezTo>
                      <a:pt x="1066" y="264"/>
                      <a:pt x="846" y="0"/>
                      <a:pt x="564" y="0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3" name="Google Shape;1203;p63">
                <a:extLst>
                  <a:ext uri="{FF2B5EF4-FFF2-40B4-BE49-F238E27FC236}">
                    <a16:creationId xmlns:a16="http://schemas.microsoft.com/office/drawing/2014/main" id="{6CA97C4B-D352-204D-9E1C-F588D963C4BA}"/>
                  </a:ext>
                </a:extLst>
              </p:cNvPr>
              <p:cNvSpPr/>
              <p:nvPr/>
            </p:nvSpPr>
            <p:spPr>
              <a:xfrm>
                <a:off x="16201" y="1562331"/>
                <a:ext cx="67304" cy="78302"/>
              </a:xfrm>
              <a:custGeom>
                <a:avLst/>
                <a:gdLst/>
                <a:ahLst/>
                <a:cxnLst/>
                <a:rect l="l" t="t" r="r" b="b"/>
                <a:pathLst>
                  <a:path w="1126" h="1310" extrusionOk="0">
                    <a:moveTo>
                      <a:pt x="559" y="1"/>
                    </a:moveTo>
                    <a:cubicBezTo>
                      <a:pt x="545" y="1"/>
                      <a:pt x="532" y="1"/>
                      <a:pt x="518" y="3"/>
                    </a:cubicBezTo>
                    <a:cubicBezTo>
                      <a:pt x="214" y="33"/>
                      <a:pt x="1" y="337"/>
                      <a:pt x="1" y="702"/>
                    </a:cubicBezTo>
                    <a:cubicBezTo>
                      <a:pt x="31" y="1036"/>
                      <a:pt x="305" y="1310"/>
                      <a:pt x="609" y="1310"/>
                    </a:cubicBezTo>
                    <a:cubicBezTo>
                      <a:pt x="882" y="1279"/>
                      <a:pt x="1126" y="976"/>
                      <a:pt x="1095" y="611"/>
                    </a:cubicBezTo>
                    <a:cubicBezTo>
                      <a:pt x="1066" y="265"/>
                      <a:pt x="818" y="1"/>
                      <a:pt x="559" y="1"/>
                    </a:cubicBezTo>
                    <a:close/>
                  </a:path>
                </a:pathLst>
              </a:custGeom>
              <a:solidFill>
                <a:srgbClr val="1111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4" name="Google Shape;1204;p63">
                <a:extLst>
                  <a:ext uri="{FF2B5EF4-FFF2-40B4-BE49-F238E27FC236}">
                    <a16:creationId xmlns:a16="http://schemas.microsoft.com/office/drawing/2014/main" id="{8A77F1E7-A5E8-FF41-A837-304A21D1F0D6}"/>
                  </a:ext>
                </a:extLst>
              </p:cNvPr>
              <p:cNvSpPr/>
              <p:nvPr/>
            </p:nvSpPr>
            <p:spPr>
              <a:xfrm>
                <a:off x="-944705" y="978696"/>
                <a:ext cx="316197" cy="640621"/>
              </a:xfrm>
              <a:custGeom>
                <a:avLst/>
                <a:gdLst/>
                <a:ahLst/>
                <a:cxnLst/>
                <a:rect l="l" t="t" r="r" b="b"/>
                <a:pathLst>
                  <a:path w="5290" h="10719" extrusionOk="0">
                    <a:moveTo>
                      <a:pt x="5289" y="1"/>
                    </a:moveTo>
                    <a:lnTo>
                      <a:pt x="5289" y="1"/>
                    </a:lnTo>
                    <a:cubicBezTo>
                      <a:pt x="3192" y="882"/>
                      <a:pt x="1520" y="2554"/>
                      <a:pt x="973" y="4165"/>
                    </a:cubicBezTo>
                    <a:cubicBezTo>
                      <a:pt x="0" y="7022"/>
                      <a:pt x="547" y="10244"/>
                      <a:pt x="547" y="10244"/>
                    </a:cubicBezTo>
                    <a:cubicBezTo>
                      <a:pt x="912" y="10305"/>
                      <a:pt x="1976" y="10639"/>
                      <a:pt x="2158" y="10700"/>
                    </a:cubicBezTo>
                    <a:cubicBezTo>
                      <a:pt x="2179" y="10712"/>
                      <a:pt x="2196" y="10718"/>
                      <a:pt x="2209" y="10718"/>
                    </a:cubicBezTo>
                    <a:cubicBezTo>
                      <a:pt x="2388" y="10718"/>
                      <a:pt x="1905" y="9628"/>
                      <a:pt x="2189" y="9514"/>
                    </a:cubicBezTo>
                    <a:cubicBezTo>
                      <a:pt x="2857" y="9302"/>
                      <a:pt x="3526" y="9119"/>
                      <a:pt x="4195" y="8998"/>
                    </a:cubicBezTo>
                    <a:cubicBezTo>
                      <a:pt x="3830" y="6414"/>
                      <a:pt x="4134" y="3831"/>
                      <a:pt x="4894" y="1460"/>
                    </a:cubicBezTo>
                    <a:cubicBezTo>
                      <a:pt x="5046" y="973"/>
                      <a:pt x="5167" y="487"/>
                      <a:pt x="5289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5" name="Google Shape;1205;p63">
                <a:extLst>
                  <a:ext uri="{FF2B5EF4-FFF2-40B4-BE49-F238E27FC236}">
                    <a16:creationId xmlns:a16="http://schemas.microsoft.com/office/drawing/2014/main" id="{0657BD6C-EB5D-6248-86CD-7DA229057933}"/>
                  </a:ext>
                </a:extLst>
              </p:cNvPr>
              <p:cNvSpPr/>
              <p:nvPr/>
            </p:nvSpPr>
            <p:spPr>
              <a:xfrm>
                <a:off x="-724621" y="949286"/>
                <a:ext cx="206611" cy="570154"/>
              </a:xfrm>
              <a:custGeom>
                <a:avLst/>
                <a:gdLst/>
                <a:ahLst/>
                <a:cxnLst/>
                <a:rect l="l" t="t" r="r" b="b"/>
                <a:pathLst>
                  <a:path w="3222" h="9484" extrusionOk="0">
                    <a:moveTo>
                      <a:pt x="3040" y="0"/>
                    </a:moveTo>
                    <a:cubicBezTo>
                      <a:pt x="2492" y="92"/>
                      <a:pt x="1976" y="274"/>
                      <a:pt x="1489" y="487"/>
                    </a:cubicBezTo>
                    <a:cubicBezTo>
                      <a:pt x="1337" y="973"/>
                      <a:pt x="1216" y="1459"/>
                      <a:pt x="1094" y="1946"/>
                    </a:cubicBezTo>
                    <a:cubicBezTo>
                      <a:pt x="334" y="4317"/>
                      <a:pt x="0" y="6900"/>
                      <a:pt x="365" y="9484"/>
                    </a:cubicBezTo>
                    <a:cubicBezTo>
                      <a:pt x="1337" y="9271"/>
                      <a:pt x="2280" y="9119"/>
                      <a:pt x="3222" y="8997"/>
                    </a:cubicBezTo>
                    <a:cubicBezTo>
                      <a:pt x="2553" y="6019"/>
                      <a:pt x="2523" y="2979"/>
                      <a:pt x="3040" y="0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6" name="Google Shape;1206;p63">
                <a:extLst>
                  <a:ext uri="{FF2B5EF4-FFF2-40B4-BE49-F238E27FC236}">
                    <a16:creationId xmlns:a16="http://schemas.microsoft.com/office/drawing/2014/main" id="{15C6E49E-AE84-7348-BA51-8CEF8460D87E}"/>
                  </a:ext>
                </a:extLst>
              </p:cNvPr>
              <p:cNvSpPr/>
              <p:nvPr/>
            </p:nvSpPr>
            <p:spPr>
              <a:xfrm>
                <a:off x="-576698" y="804804"/>
                <a:ext cx="831620" cy="695991"/>
              </a:xfrm>
              <a:custGeom>
                <a:avLst/>
                <a:gdLst/>
                <a:ahLst/>
                <a:cxnLst/>
                <a:rect l="l" t="t" r="r" b="b"/>
                <a:pathLst>
                  <a:path w="13588" h="11644" extrusionOk="0">
                    <a:moveTo>
                      <a:pt x="6538" y="1"/>
                    </a:moveTo>
                    <a:cubicBezTo>
                      <a:pt x="6527" y="1"/>
                      <a:pt x="6517" y="1"/>
                      <a:pt x="6506" y="2"/>
                    </a:cubicBezTo>
                    <a:cubicBezTo>
                      <a:pt x="5563" y="32"/>
                      <a:pt x="5138" y="2525"/>
                      <a:pt x="5138" y="2525"/>
                    </a:cubicBezTo>
                    <a:cubicBezTo>
                      <a:pt x="5138" y="2525"/>
                      <a:pt x="4806" y="839"/>
                      <a:pt x="3954" y="839"/>
                    </a:cubicBezTo>
                    <a:cubicBezTo>
                      <a:pt x="3877" y="839"/>
                      <a:pt x="3795" y="853"/>
                      <a:pt x="3709" y="883"/>
                    </a:cubicBezTo>
                    <a:cubicBezTo>
                      <a:pt x="2676" y="1248"/>
                      <a:pt x="4135" y="2616"/>
                      <a:pt x="4135" y="2616"/>
                    </a:cubicBezTo>
                    <a:cubicBezTo>
                      <a:pt x="3453" y="2394"/>
                      <a:pt x="2762" y="2297"/>
                      <a:pt x="2083" y="2297"/>
                    </a:cubicBezTo>
                    <a:cubicBezTo>
                      <a:pt x="1551" y="2297"/>
                      <a:pt x="1025" y="2357"/>
                      <a:pt x="518" y="2464"/>
                    </a:cubicBezTo>
                    <a:cubicBezTo>
                      <a:pt x="1" y="5473"/>
                      <a:pt x="31" y="8513"/>
                      <a:pt x="700" y="11491"/>
                    </a:cubicBezTo>
                    <a:cubicBezTo>
                      <a:pt x="2549" y="11286"/>
                      <a:pt x="4267" y="11237"/>
                      <a:pt x="5490" y="11237"/>
                    </a:cubicBezTo>
                    <a:cubicBezTo>
                      <a:pt x="6619" y="11237"/>
                      <a:pt x="7326" y="11279"/>
                      <a:pt x="7326" y="11279"/>
                    </a:cubicBezTo>
                    <a:cubicBezTo>
                      <a:pt x="7326" y="11279"/>
                      <a:pt x="7103" y="8376"/>
                      <a:pt x="7396" y="8376"/>
                    </a:cubicBezTo>
                    <a:cubicBezTo>
                      <a:pt x="7427" y="8376"/>
                      <a:pt x="7465" y="8409"/>
                      <a:pt x="7509" y="8482"/>
                    </a:cubicBezTo>
                    <a:cubicBezTo>
                      <a:pt x="7965" y="9242"/>
                      <a:pt x="8208" y="11339"/>
                      <a:pt x="8208" y="11339"/>
                    </a:cubicBezTo>
                    <a:lnTo>
                      <a:pt x="11035" y="11309"/>
                    </a:lnTo>
                    <a:cubicBezTo>
                      <a:pt x="11156" y="10610"/>
                      <a:pt x="10852" y="7449"/>
                      <a:pt x="10852" y="7449"/>
                    </a:cubicBezTo>
                    <a:lnTo>
                      <a:pt x="10852" y="7449"/>
                    </a:lnTo>
                    <a:cubicBezTo>
                      <a:pt x="11521" y="8482"/>
                      <a:pt x="12220" y="11431"/>
                      <a:pt x="12220" y="11431"/>
                    </a:cubicBezTo>
                    <a:cubicBezTo>
                      <a:pt x="12585" y="11491"/>
                      <a:pt x="13071" y="11583"/>
                      <a:pt x="13588" y="11643"/>
                    </a:cubicBezTo>
                    <a:cubicBezTo>
                      <a:pt x="12858" y="8269"/>
                      <a:pt x="11095" y="4987"/>
                      <a:pt x="9180" y="2008"/>
                    </a:cubicBezTo>
                    <a:cubicBezTo>
                      <a:pt x="7387" y="2099"/>
                      <a:pt x="5928" y="2494"/>
                      <a:pt x="5928" y="2494"/>
                    </a:cubicBezTo>
                    <a:cubicBezTo>
                      <a:pt x="5928" y="2494"/>
                      <a:pt x="7412" y="1"/>
                      <a:pt x="6538" y="1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7" name="Google Shape;1207;p63">
                <a:extLst>
                  <a:ext uri="{FF2B5EF4-FFF2-40B4-BE49-F238E27FC236}">
                    <a16:creationId xmlns:a16="http://schemas.microsoft.com/office/drawing/2014/main" id="{9F3F8E08-7BA0-B044-B76B-14B0AABD5257}"/>
                  </a:ext>
                </a:extLst>
              </p:cNvPr>
              <p:cNvSpPr/>
              <p:nvPr/>
            </p:nvSpPr>
            <p:spPr>
              <a:xfrm>
                <a:off x="-27600" y="924907"/>
                <a:ext cx="438386" cy="594543"/>
              </a:xfrm>
              <a:custGeom>
                <a:avLst/>
                <a:gdLst/>
                <a:ahLst/>
                <a:cxnLst/>
                <a:rect l="l" t="t" r="r" b="b"/>
                <a:pathLst>
                  <a:path w="6961" h="9981" extrusionOk="0">
                    <a:moveTo>
                      <a:pt x="617" y="1"/>
                    </a:moveTo>
                    <a:cubicBezTo>
                      <a:pt x="409" y="1"/>
                      <a:pt x="203" y="4"/>
                      <a:pt x="0" y="11"/>
                    </a:cubicBezTo>
                    <a:cubicBezTo>
                      <a:pt x="1915" y="3020"/>
                      <a:pt x="3678" y="6303"/>
                      <a:pt x="4408" y="9646"/>
                    </a:cubicBezTo>
                    <a:cubicBezTo>
                      <a:pt x="5259" y="9768"/>
                      <a:pt x="6201" y="9890"/>
                      <a:pt x="6961" y="9981"/>
                    </a:cubicBezTo>
                    <a:cubicBezTo>
                      <a:pt x="6566" y="6455"/>
                      <a:pt x="5168" y="2959"/>
                      <a:pt x="2949" y="193"/>
                    </a:cubicBezTo>
                    <a:cubicBezTo>
                      <a:pt x="2162" y="50"/>
                      <a:pt x="1374" y="1"/>
                      <a:pt x="617" y="1"/>
                    </a:cubicBezTo>
                    <a:close/>
                  </a:path>
                </a:pathLst>
              </a:custGeom>
              <a:solidFill>
                <a:srgbClr val="5829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8" name="Google Shape;1208;p63">
                <a:extLst>
                  <a:ext uri="{FF2B5EF4-FFF2-40B4-BE49-F238E27FC236}">
                    <a16:creationId xmlns:a16="http://schemas.microsoft.com/office/drawing/2014/main" id="{CE3B9C2F-8076-464F-9AE7-D020DC4323ED}"/>
                  </a:ext>
                </a:extLst>
              </p:cNvPr>
              <p:cNvSpPr/>
              <p:nvPr/>
            </p:nvSpPr>
            <p:spPr>
              <a:xfrm>
                <a:off x="157272" y="935691"/>
                <a:ext cx="336161" cy="614384"/>
              </a:xfrm>
              <a:custGeom>
                <a:avLst/>
                <a:gdLst/>
                <a:ahLst/>
                <a:cxnLst/>
                <a:rect l="l" t="t" r="r" b="b"/>
                <a:pathLst>
                  <a:path w="5624" h="10305" extrusionOk="0">
                    <a:moveTo>
                      <a:pt x="1" y="0"/>
                    </a:moveTo>
                    <a:cubicBezTo>
                      <a:pt x="2220" y="2766"/>
                      <a:pt x="3618" y="6262"/>
                      <a:pt x="4013" y="9788"/>
                    </a:cubicBezTo>
                    <a:cubicBezTo>
                      <a:pt x="4195" y="9818"/>
                      <a:pt x="4378" y="9818"/>
                      <a:pt x="4560" y="9849"/>
                    </a:cubicBezTo>
                    <a:cubicBezTo>
                      <a:pt x="5046" y="9909"/>
                      <a:pt x="4469" y="10274"/>
                      <a:pt x="4712" y="10304"/>
                    </a:cubicBezTo>
                    <a:cubicBezTo>
                      <a:pt x="4955" y="10304"/>
                      <a:pt x="5594" y="9940"/>
                      <a:pt x="5594" y="9940"/>
                    </a:cubicBezTo>
                    <a:cubicBezTo>
                      <a:pt x="5594" y="9940"/>
                      <a:pt x="5624" y="7478"/>
                      <a:pt x="3739" y="2797"/>
                    </a:cubicBezTo>
                    <a:cubicBezTo>
                      <a:pt x="3040" y="1125"/>
                      <a:pt x="1581" y="335"/>
                      <a:pt x="1" y="0"/>
                    </a:cubicBezTo>
                    <a:close/>
                  </a:path>
                </a:pathLst>
              </a:custGeom>
              <a:solidFill>
                <a:srgbClr val="3D19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29" name="Google Shape;1209;p63">
                <a:extLst>
                  <a:ext uri="{FF2B5EF4-FFF2-40B4-BE49-F238E27FC236}">
                    <a16:creationId xmlns:a16="http://schemas.microsoft.com/office/drawing/2014/main" id="{75ECA891-B9E7-2844-9D10-BAA96F3995CA}"/>
                  </a:ext>
                </a:extLst>
              </p:cNvPr>
              <p:cNvSpPr/>
              <p:nvPr/>
            </p:nvSpPr>
            <p:spPr>
              <a:xfrm>
                <a:off x="-1108407" y="2605269"/>
                <a:ext cx="394319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597" h="6418" extrusionOk="0">
                    <a:moveTo>
                      <a:pt x="3648" y="1"/>
                    </a:moveTo>
                    <a:cubicBezTo>
                      <a:pt x="3648" y="1"/>
                      <a:pt x="1" y="4165"/>
                      <a:pt x="31" y="5624"/>
                    </a:cubicBezTo>
                    <a:cubicBezTo>
                      <a:pt x="44" y="6237"/>
                      <a:pt x="659" y="6418"/>
                      <a:pt x="1379" y="6418"/>
                    </a:cubicBezTo>
                    <a:cubicBezTo>
                      <a:pt x="2407" y="6418"/>
                      <a:pt x="3648" y="6050"/>
                      <a:pt x="3648" y="6050"/>
                    </a:cubicBezTo>
                    <a:lnTo>
                      <a:pt x="6597" y="1551"/>
                    </a:lnTo>
                    <a:lnTo>
                      <a:pt x="3648" y="1"/>
                    </a:ln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0" name="Google Shape;1210;p63">
                <a:extLst>
                  <a:ext uri="{FF2B5EF4-FFF2-40B4-BE49-F238E27FC236}">
                    <a16:creationId xmlns:a16="http://schemas.microsoft.com/office/drawing/2014/main" id="{6E7A7A3B-7AC4-0443-A580-C1E50789EDD7}"/>
                  </a:ext>
                </a:extLst>
              </p:cNvPr>
              <p:cNvSpPr/>
              <p:nvPr/>
            </p:nvSpPr>
            <p:spPr>
              <a:xfrm>
                <a:off x="-681456" y="2174741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1278" y="0"/>
                    </a:moveTo>
                    <a:lnTo>
                      <a:pt x="882" y="2067"/>
                    </a:lnTo>
                    <a:lnTo>
                      <a:pt x="1" y="10031"/>
                    </a:lnTo>
                    <a:lnTo>
                      <a:pt x="7721" y="13465"/>
                    </a:lnTo>
                    <a:lnTo>
                      <a:pt x="7721" y="4073"/>
                    </a:lnTo>
                    <a:cubicBezTo>
                      <a:pt x="6202" y="1945"/>
                      <a:pt x="1278" y="0"/>
                      <a:pt x="1278" y="0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1" name="Google Shape;1211;p63">
                <a:extLst>
                  <a:ext uri="{FF2B5EF4-FFF2-40B4-BE49-F238E27FC236}">
                    <a16:creationId xmlns:a16="http://schemas.microsoft.com/office/drawing/2014/main" id="{A1BCC7C1-C172-3041-94F4-D4C0E396F877}"/>
                  </a:ext>
                </a:extLst>
              </p:cNvPr>
              <p:cNvSpPr/>
              <p:nvPr/>
            </p:nvSpPr>
            <p:spPr>
              <a:xfrm>
                <a:off x="-570580" y="2154718"/>
                <a:ext cx="370649" cy="80495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7" extrusionOk="0">
                    <a:moveTo>
                      <a:pt x="1034" y="1"/>
                    </a:moveTo>
                    <a:lnTo>
                      <a:pt x="699" y="2068"/>
                    </a:lnTo>
                    <a:lnTo>
                      <a:pt x="0" y="10031"/>
                    </a:lnTo>
                    <a:lnTo>
                      <a:pt x="6201" y="13466"/>
                    </a:lnTo>
                    <a:lnTo>
                      <a:pt x="6201" y="4074"/>
                    </a:lnTo>
                    <a:cubicBezTo>
                      <a:pt x="4985" y="1977"/>
                      <a:pt x="1034" y="1"/>
                      <a:pt x="1034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2" name="Google Shape;1212;p63">
                <a:extLst>
                  <a:ext uri="{FF2B5EF4-FFF2-40B4-BE49-F238E27FC236}">
                    <a16:creationId xmlns:a16="http://schemas.microsoft.com/office/drawing/2014/main" id="{DC729455-43DD-EE43-B662-819BDAC779BC}"/>
                  </a:ext>
                </a:extLst>
              </p:cNvPr>
              <p:cNvSpPr/>
              <p:nvPr/>
            </p:nvSpPr>
            <p:spPr>
              <a:xfrm>
                <a:off x="-450677" y="2140194"/>
                <a:ext cx="25259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4226" h="13466" extrusionOk="0">
                    <a:moveTo>
                      <a:pt x="699" y="1"/>
                    </a:moveTo>
                    <a:lnTo>
                      <a:pt x="456" y="2068"/>
                    </a:lnTo>
                    <a:lnTo>
                      <a:pt x="0" y="10031"/>
                    </a:lnTo>
                    <a:lnTo>
                      <a:pt x="4225" y="13466"/>
                    </a:lnTo>
                    <a:lnTo>
                      <a:pt x="4225" y="4074"/>
                    </a:lnTo>
                    <a:cubicBezTo>
                      <a:pt x="3405" y="1976"/>
                      <a:pt x="699" y="1"/>
                      <a:pt x="699" y="1"/>
                    </a:cubicBez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3" name="Google Shape;1213;p63">
                <a:extLst>
                  <a:ext uri="{FF2B5EF4-FFF2-40B4-BE49-F238E27FC236}">
                    <a16:creationId xmlns:a16="http://schemas.microsoft.com/office/drawing/2014/main" id="{3CA92256-AB61-C642-A45E-4EB83AD5544D}"/>
                  </a:ext>
                </a:extLst>
              </p:cNvPr>
              <p:cNvSpPr/>
              <p:nvPr/>
            </p:nvSpPr>
            <p:spPr>
              <a:xfrm>
                <a:off x="-196348" y="2171095"/>
                <a:ext cx="461563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7722" h="13466" extrusionOk="0">
                    <a:moveTo>
                      <a:pt x="6444" y="0"/>
                    </a:moveTo>
                    <a:cubicBezTo>
                      <a:pt x="6444" y="0"/>
                      <a:pt x="1520" y="1976"/>
                      <a:pt x="1" y="4104"/>
                    </a:cubicBezTo>
                    <a:lnTo>
                      <a:pt x="1" y="13466"/>
                    </a:lnTo>
                    <a:lnTo>
                      <a:pt x="7721" y="10061"/>
                    </a:lnTo>
                    <a:lnTo>
                      <a:pt x="6870" y="2067"/>
                    </a:lnTo>
                    <a:lnTo>
                      <a:pt x="6444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4" name="Google Shape;1214;p63">
                <a:extLst>
                  <a:ext uri="{FF2B5EF4-FFF2-40B4-BE49-F238E27FC236}">
                    <a16:creationId xmlns:a16="http://schemas.microsoft.com/office/drawing/2014/main" id="{011AC3C3-7E2F-EF46-A2B1-887863364E54}"/>
                  </a:ext>
                </a:extLst>
              </p:cNvPr>
              <p:cNvSpPr/>
              <p:nvPr/>
            </p:nvSpPr>
            <p:spPr>
              <a:xfrm>
                <a:off x="-216311" y="2151132"/>
                <a:ext cx="370649" cy="804896"/>
              </a:xfrm>
              <a:custGeom>
                <a:avLst/>
                <a:gdLst/>
                <a:ahLst/>
                <a:cxnLst/>
                <a:rect l="l" t="t" r="r" b="b"/>
                <a:pathLst>
                  <a:path w="6201" h="13466" extrusionOk="0">
                    <a:moveTo>
                      <a:pt x="5168" y="0"/>
                    </a:moveTo>
                    <a:cubicBezTo>
                      <a:pt x="5168" y="0"/>
                      <a:pt x="1216" y="1976"/>
                      <a:pt x="0" y="4103"/>
                    </a:cubicBezTo>
                    <a:lnTo>
                      <a:pt x="0" y="13465"/>
                    </a:lnTo>
                    <a:lnTo>
                      <a:pt x="6201" y="10061"/>
                    </a:lnTo>
                    <a:lnTo>
                      <a:pt x="5502" y="2067"/>
                    </a:lnTo>
                    <a:lnTo>
                      <a:pt x="5168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5" name="Google Shape;1215;p63">
                <a:extLst>
                  <a:ext uri="{FF2B5EF4-FFF2-40B4-BE49-F238E27FC236}">
                    <a16:creationId xmlns:a16="http://schemas.microsoft.com/office/drawing/2014/main" id="{E11EAC9A-AD36-654C-9F62-44A5DF35AC30}"/>
                  </a:ext>
                </a:extLst>
              </p:cNvPr>
              <p:cNvSpPr/>
              <p:nvPr/>
            </p:nvSpPr>
            <p:spPr>
              <a:xfrm>
                <a:off x="-218164" y="2138400"/>
                <a:ext cx="254452" cy="803103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13436" extrusionOk="0">
                    <a:moveTo>
                      <a:pt x="3557" y="0"/>
                    </a:moveTo>
                    <a:cubicBezTo>
                      <a:pt x="3557" y="0"/>
                      <a:pt x="852" y="1946"/>
                      <a:pt x="1" y="4073"/>
                    </a:cubicBezTo>
                    <a:lnTo>
                      <a:pt x="1" y="13435"/>
                    </a:lnTo>
                    <a:lnTo>
                      <a:pt x="4256" y="10031"/>
                    </a:lnTo>
                    <a:lnTo>
                      <a:pt x="3770" y="2037"/>
                    </a:lnTo>
                    <a:lnTo>
                      <a:pt x="3557" y="0"/>
                    </a:lnTo>
                    <a:close/>
                  </a:path>
                </a:pathLst>
              </a:custGeom>
              <a:solidFill>
                <a:srgbClr val="EBE9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6" name="Google Shape;1216;p63">
                <a:extLst>
                  <a:ext uri="{FF2B5EF4-FFF2-40B4-BE49-F238E27FC236}">
                    <a16:creationId xmlns:a16="http://schemas.microsoft.com/office/drawing/2014/main" id="{BFB64C0C-5EA6-944D-977F-03D12E6BEE91}"/>
                  </a:ext>
                </a:extLst>
              </p:cNvPr>
              <p:cNvSpPr/>
              <p:nvPr/>
            </p:nvSpPr>
            <p:spPr>
              <a:xfrm>
                <a:off x="-746608" y="2223335"/>
                <a:ext cx="499459" cy="778118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8" extrusionOk="0">
                    <a:moveTo>
                      <a:pt x="1182" y="1"/>
                    </a:moveTo>
                    <a:cubicBezTo>
                      <a:pt x="1" y="1"/>
                      <a:pt x="179" y="1376"/>
                      <a:pt x="179" y="1376"/>
                    </a:cubicBezTo>
                    <a:lnTo>
                      <a:pt x="453" y="9704"/>
                    </a:lnTo>
                    <a:cubicBezTo>
                      <a:pt x="2276" y="10069"/>
                      <a:pt x="8356" y="13017"/>
                      <a:pt x="8356" y="13017"/>
                    </a:cubicBezTo>
                    <a:lnTo>
                      <a:pt x="8356" y="3199"/>
                    </a:lnTo>
                    <a:cubicBezTo>
                      <a:pt x="7869" y="2835"/>
                      <a:pt x="3097" y="342"/>
                      <a:pt x="1547" y="38"/>
                    </a:cubicBezTo>
                    <a:cubicBezTo>
                      <a:pt x="1413" y="12"/>
                      <a:pt x="1292" y="1"/>
                      <a:pt x="118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7" name="Google Shape;1217;p63">
                <a:extLst>
                  <a:ext uri="{FF2B5EF4-FFF2-40B4-BE49-F238E27FC236}">
                    <a16:creationId xmlns:a16="http://schemas.microsoft.com/office/drawing/2014/main" id="{F9C5DD32-E88C-584A-99FB-7ADF36FF7D0E}"/>
                  </a:ext>
                </a:extLst>
              </p:cNvPr>
              <p:cNvSpPr/>
              <p:nvPr/>
            </p:nvSpPr>
            <p:spPr>
              <a:xfrm>
                <a:off x="-149128" y="2212456"/>
                <a:ext cx="499459" cy="778059"/>
              </a:xfrm>
              <a:custGeom>
                <a:avLst/>
                <a:gdLst/>
                <a:ahLst/>
                <a:cxnLst/>
                <a:rect l="l" t="t" r="r" b="b"/>
                <a:pathLst>
                  <a:path w="8356" h="13017" extrusionOk="0">
                    <a:moveTo>
                      <a:pt x="7174" y="0"/>
                    </a:moveTo>
                    <a:cubicBezTo>
                      <a:pt x="7065" y="0"/>
                      <a:pt x="6943" y="12"/>
                      <a:pt x="6810" y="38"/>
                    </a:cubicBezTo>
                    <a:cubicBezTo>
                      <a:pt x="5259" y="311"/>
                      <a:pt x="487" y="2956"/>
                      <a:pt x="1" y="3321"/>
                    </a:cubicBezTo>
                    <a:lnTo>
                      <a:pt x="1" y="13017"/>
                    </a:lnTo>
                    <a:cubicBezTo>
                      <a:pt x="1" y="13017"/>
                      <a:pt x="6080" y="10068"/>
                      <a:pt x="7904" y="9673"/>
                    </a:cubicBezTo>
                    <a:lnTo>
                      <a:pt x="8177" y="1375"/>
                    </a:lnTo>
                    <a:cubicBezTo>
                      <a:pt x="8177" y="1375"/>
                      <a:pt x="8356" y="0"/>
                      <a:pt x="717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8" name="Google Shape;1218;p63">
                <a:extLst>
                  <a:ext uri="{FF2B5EF4-FFF2-40B4-BE49-F238E27FC236}">
                    <a16:creationId xmlns:a16="http://schemas.microsoft.com/office/drawing/2014/main" id="{88EF5147-66B0-AE4A-BC26-0F6AE54B5A93}"/>
                  </a:ext>
                </a:extLst>
              </p:cNvPr>
              <p:cNvSpPr/>
              <p:nvPr/>
            </p:nvSpPr>
            <p:spPr>
              <a:xfrm>
                <a:off x="-247213" y="2396430"/>
                <a:ext cx="98146" cy="611712"/>
              </a:xfrm>
              <a:custGeom>
                <a:avLst/>
                <a:gdLst/>
                <a:ahLst/>
                <a:cxnLst/>
                <a:rect l="l" t="t" r="r" b="b"/>
                <a:pathLst>
                  <a:path w="1642" h="10234" extrusionOk="0">
                    <a:moveTo>
                      <a:pt x="1008" y="1"/>
                    </a:moveTo>
                    <a:cubicBezTo>
                      <a:pt x="505" y="1"/>
                      <a:pt x="1" y="303"/>
                      <a:pt x="1" y="303"/>
                    </a:cubicBezTo>
                    <a:lnTo>
                      <a:pt x="1" y="10121"/>
                    </a:lnTo>
                    <a:cubicBezTo>
                      <a:pt x="342" y="10203"/>
                      <a:pt x="615" y="10234"/>
                      <a:pt x="832" y="10234"/>
                    </a:cubicBezTo>
                    <a:cubicBezTo>
                      <a:pt x="1503" y="10234"/>
                      <a:pt x="1642" y="9939"/>
                      <a:pt x="1642" y="9939"/>
                    </a:cubicBezTo>
                    <a:lnTo>
                      <a:pt x="1642" y="243"/>
                    </a:lnTo>
                    <a:cubicBezTo>
                      <a:pt x="1462" y="63"/>
                      <a:pt x="1235" y="1"/>
                      <a:pt x="100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39" name="Google Shape;1219;p63">
                <a:extLst>
                  <a:ext uri="{FF2B5EF4-FFF2-40B4-BE49-F238E27FC236}">
                    <a16:creationId xmlns:a16="http://schemas.microsoft.com/office/drawing/2014/main" id="{935E2EE7-2792-224B-BA5D-829B321E82F9}"/>
                  </a:ext>
                </a:extLst>
              </p:cNvPr>
              <p:cNvSpPr/>
              <p:nvPr/>
            </p:nvSpPr>
            <p:spPr>
              <a:xfrm>
                <a:off x="-1122992" y="2570961"/>
                <a:ext cx="632393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80" h="9264" extrusionOk="0">
                    <a:moveTo>
                      <a:pt x="8803" y="1"/>
                    </a:moveTo>
                    <a:cubicBezTo>
                      <a:pt x="8019" y="1"/>
                      <a:pt x="6962" y="1639"/>
                      <a:pt x="6962" y="1639"/>
                    </a:cubicBezTo>
                    <a:cubicBezTo>
                      <a:pt x="6962" y="1639"/>
                      <a:pt x="6699" y="31"/>
                      <a:pt x="5975" y="31"/>
                    </a:cubicBezTo>
                    <a:cubicBezTo>
                      <a:pt x="5922" y="31"/>
                      <a:pt x="5866" y="39"/>
                      <a:pt x="5807" y="58"/>
                    </a:cubicBezTo>
                    <a:cubicBezTo>
                      <a:pt x="4926" y="301"/>
                      <a:pt x="5807" y="2642"/>
                      <a:pt x="5807" y="2642"/>
                    </a:cubicBezTo>
                    <a:lnTo>
                      <a:pt x="1400" y="5134"/>
                    </a:lnTo>
                    <a:cubicBezTo>
                      <a:pt x="1400" y="5134"/>
                      <a:pt x="397" y="5621"/>
                      <a:pt x="245" y="6198"/>
                    </a:cubicBezTo>
                    <a:cubicBezTo>
                      <a:pt x="1" y="7467"/>
                      <a:pt x="2087" y="9264"/>
                      <a:pt x="3832" y="9264"/>
                    </a:cubicBezTo>
                    <a:cubicBezTo>
                      <a:pt x="4261" y="9264"/>
                      <a:pt x="4669" y="9155"/>
                      <a:pt x="5017" y="8903"/>
                    </a:cubicBezTo>
                    <a:cubicBezTo>
                      <a:pt x="6810" y="7657"/>
                      <a:pt x="10579" y="2824"/>
                      <a:pt x="10549" y="2368"/>
                    </a:cubicBezTo>
                    <a:cubicBezTo>
                      <a:pt x="10549" y="2110"/>
                      <a:pt x="10413" y="2019"/>
                      <a:pt x="10222" y="2019"/>
                    </a:cubicBezTo>
                    <a:cubicBezTo>
                      <a:pt x="9946" y="2019"/>
                      <a:pt x="9554" y="2207"/>
                      <a:pt x="9283" y="2360"/>
                    </a:cubicBezTo>
                    <a:lnTo>
                      <a:pt x="9283" y="2360"/>
                    </a:lnTo>
                    <a:cubicBezTo>
                      <a:pt x="9753" y="2055"/>
                      <a:pt x="10530" y="1460"/>
                      <a:pt x="10002" y="1152"/>
                    </a:cubicBezTo>
                    <a:cubicBezTo>
                      <a:pt x="9906" y="1094"/>
                      <a:pt x="9804" y="1069"/>
                      <a:pt x="9700" y="1069"/>
                    </a:cubicBezTo>
                    <a:cubicBezTo>
                      <a:pt x="9281" y="1069"/>
                      <a:pt x="8823" y="1479"/>
                      <a:pt x="8548" y="1773"/>
                    </a:cubicBezTo>
                    <a:lnTo>
                      <a:pt x="8548" y="1773"/>
                    </a:lnTo>
                    <a:cubicBezTo>
                      <a:pt x="8921" y="1266"/>
                      <a:pt x="9557" y="234"/>
                      <a:pt x="8969" y="28"/>
                    </a:cubicBezTo>
                    <a:cubicBezTo>
                      <a:pt x="8915" y="9"/>
                      <a:pt x="8860" y="1"/>
                      <a:pt x="8803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40" name="Google Shape;1220;p63">
                <a:extLst>
                  <a:ext uri="{FF2B5EF4-FFF2-40B4-BE49-F238E27FC236}">
                    <a16:creationId xmlns:a16="http://schemas.microsoft.com/office/drawing/2014/main" id="{3D0700FD-8CB0-054A-AB12-132F40EF715E}"/>
                  </a:ext>
                </a:extLst>
              </p:cNvPr>
              <p:cNvSpPr/>
              <p:nvPr/>
            </p:nvSpPr>
            <p:spPr>
              <a:xfrm>
                <a:off x="314164" y="2605269"/>
                <a:ext cx="396172" cy="383620"/>
              </a:xfrm>
              <a:custGeom>
                <a:avLst/>
                <a:gdLst/>
                <a:ahLst/>
                <a:cxnLst/>
                <a:rect l="l" t="t" r="r" b="b"/>
                <a:pathLst>
                  <a:path w="6628" h="6418" extrusionOk="0">
                    <a:moveTo>
                      <a:pt x="2980" y="1"/>
                    </a:moveTo>
                    <a:lnTo>
                      <a:pt x="1" y="1551"/>
                    </a:lnTo>
                    <a:lnTo>
                      <a:pt x="2980" y="6050"/>
                    </a:lnTo>
                    <a:cubicBezTo>
                      <a:pt x="2980" y="6050"/>
                      <a:pt x="4221" y="6418"/>
                      <a:pt x="5249" y="6418"/>
                    </a:cubicBezTo>
                    <a:cubicBezTo>
                      <a:pt x="5969" y="6418"/>
                      <a:pt x="6584" y="6237"/>
                      <a:pt x="6597" y="5624"/>
                    </a:cubicBezTo>
                    <a:cubicBezTo>
                      <a:pt x="6627" y="4165"/>
                      <a:pt x="2980" y="1"/>
                      <a:pt x="2980" y="1"/>
                    </a:cubicBezTo>
                    <a:close/>
                  </a:path>
                </a:pathLst>
              </a:custGeom>
              <a:solidFill>
                <a:srgbClr val="72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  <p:sp>
            <p:nvSpPr>
              <p:cNvPr id="41" name="Google Shape;1221;p63">
                <a:extLst>
                  <a:ext uri="{FF2B5EF4-FFF2-40B4-BE49-F238E27FC236}">
                    <a16:creationId xmlns:a16="http://schemas.microsoft.com/office/drawing/2014/main" id="{3EDD5047-8A8C-164E-AEA1-85C0379C5853}"/>
                  </a:ext>
                </a:extLst>
              </p:cNvPr>
              <p:cNvSpPr/>
              <p:nvPr/>
            </p:nvSpPr>
            <p:spPr>
              <a:xfrm>
                <a:off x="92530" y="2570961"/>
                <a:ext cx="630540" cy="553732"/>
              </a:xfrm>
              <a:custGeom>
                <a:avLst/>
                <a:gdLst/>
                <a:ahLst/>
                <a:cxnLst/>
                <a:rect l="l" t="t" r="r" b="b"/>
                <a:pathLst>
                  <a:path w="10549" h="9264" extrusionOk="0">
                    <a:moveTo>
                      <a:pt x="1777" y="1"/>
                    </a:moveTo>
                    <a:cubicBezTo>
                      <a:pt x="1720" y="1"/>
                      <a:pt x="1665" y="9"/>
                      <a:pt x="1611" y="28"/>
                    </a:cubicBezTo>
                    <a:cubicBezTo>
                      <a:pt x="973" y="241"/>
                      <a:pt x="1703" y="1335"/>
                      <a:pt x="2067" y="1821"/>
                    </a:cubicBezTo>
                    <a:cubicBezTo>
                      <a:pt x="2189" y="1973"/>
                      <a:pt x="2250" y="2064"/>
                      <a:pt x="2250" y="2064"/>
                    </a:cubicBezTo>
                    <a:cubicBezTo>
                      <a:pt x="2250" y="2064"/>
                      <a:pt x="1526" y="1069"/>
                      <a:pt x="878" y="1069"/>
                    </a:cubicBezTo>
                    <a:cubicBezTo>
                      <a:pt x="775" y="1069"/>
                      <a:pt x="674" y="1094"/>
                      <a:pt x="578" y="1152"/>
                    </a:cubicBezTo>
                    <a:cubicBezTo>
                      <a:pt x="48" y="1461"/>
                      <a:pt x="832" y="2059"/>
                      <a:pt x="1302" y="2363"/>
                    </a:cubicBezTo>
                    <a:lnTo>
                      <a:pt x="1302" y="2363"/>
                    </a:lnTo>
                    <a:cubicBezTo>
                      <a:pt x="1029" y="2210"/>
                      <a:pt x="631" y="2019"/>
                      <a:pt x="348" y="2019"/>
                    </a:cubicBezTo>
                    <a:cubicBezTo>
                      <a:pt x="151" y="2019"/>
                      <a:pt x="9" y="2110"/>
                      <a:pt x="1" y="2368"/>
                    </a:cubicBezTo>
                    <a:cubicBezTo>
                      <a:pt x="1" y="2824"/>
                      <a:pt x="3770" y="7657"/>
                      <a:pt x="5563" y="8903"/>
                    </a:cubicBezTo>
                    <a:cubicBezTo>
                      <a:pt x="5911" y="9155"/>
                      <a:pt x="6318" y="9264"/>
                      <a:pt x="6745" y="9264"/>
                    </a:cubicBezTo>
                    <a:cubicBezTo>
                      <a:pt x="8482" y="9264"/>
                      <a:pt x="10549" y="7467"/>
                      <a:pt x="10305" y="6198"/>
                    </a:cubicBezTo>
                    <a:cubicBezTo>
                      <a:pt x="10183" y="5621"/>
                      <a:pt x="9150" y="5134"/>
                      <a:pt x="9150" y="5134"/>
                    </a:cubicBezTo>
                    <a:lnTo>
                      <a:pt x="4773" y="2642"/>
                    </a:lnTo>
                    <a:cubicBezTo>
                      <a:pt x="4773" y="2642"/>
                      <a:pt x="5624" y="301"/>
                      <a:pt x="4773" y="58"/>
                    </a:cubicBezTo>
                    <a:cubicBezTo>
                      <a:pt x="4712" y="39"/>
                      <a:pt x="4654" y="31"/>
                      <a:pt x="4599" y="31"/>
                    </a:cubicBezTo>
                    <a:cubicBezTo>
                      <a:pt x="3851" y="31"/>
                      <a:pt x="3587" y="1639"/>
                      <a:pt x="3587" y="1639"/>
                    </a:cubicBezTo>
                    <a:cubicBezTo>
                      <a:pt x="3587" y="1639"/>
                      <a:pt x="2557" y="1"/>
                      <a:pt x="1777" y="1"/>
                    </a:cubicBezTo>
                    <a:close/>
                  </a:path>
                </a:pathLst>
              </a:custGeom>
              <a:solidFill>
                <a:srgbClr val="8E53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5" name="Google Shape;1222;p63">
              <a:extLst>
                <a:ext uri="{FF2B5EF4-FFF2-40B4-BE49-F238E27FC236}">
                  <a16:creationId xmlns:a16="http://schemas.microsoft.com/office/drawing/2014/main" id="{B481B872-7BB9-4541-9B6D-55BCE62F9C5C}"/>
                </a:ext>
              </a:extLst>
            </p:cNvPr>
            <p:cNvSpPr/>
            <p:nvPr/>
          </p:nvSpPr>
          <p:spPr>
            <a:xfrm>
              <a:off x="2888352" y="1644281"/>
              <a:ext cx="152775" cy="140503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3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1EE5E5F1-8E00-2A43-843E-F17730ADD120}"/>
              </a:ext>
            </a:extLst>
          </p:cNvPr>
          <p:cNvSpPr txBox="1"/>
          <p:nvPr/>
        </p:nvSpPr>
        <p:spPr>
          <a:xfrm>
            <a:off x="1371574" y="1039456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BBB0B65-D160-5947-9288-5C7E5A2DE2DE}"/>
              </a:ext>
            </a:extLst>
          </p:cNvPr>
          <p:cNvSpPr txBox="1"/>
          <p:nvPr/>
        </p:nvSpPr>
        <p:spPr>
          <a:xfrm>
            <a:off x="4355874" y="1288551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641B0E-4A3C-E940-9240-A71214869631}"/>
              </a:ext>
            </a:extLst>
          </p:cNvPr>
          <p:cNvGrpSpPr/>
          <p:nvPr/>
        </p:nvGrpSpPr>
        <p:grpSpPr>
          <a:xfrm>
            <a:off x="987702" y="1400112"/>
            <a:ext cx="2198424" cy="1633427"/>
            <a:chOff x="2340563" y="3348417"/>
            <a:chExt cx="1848716" cy="1573011"/>
          </a:xfrm>
          <a:solidFill>
            <a:schemeClr val="accent1">
              <a:lumMod val="25000"/>
            </a:schemeClr>
          </a:solidFill>
        </p:grpSpPr>
        <p:sp>
          <p:nvSpPr>
            <p:cNvPr id="49" name="Google Shape;3261;p46">
              <a:extLst>
                <a:ext uri="{FF2B5EF4-FFF2-40B4-BE49-F238E27FC236}">
                  <a16:creationId xmlns:a16="http://schemas.microsoft.com/office/drawing/2014/main" id="{C805E344-37C7-A24F-A20B-BE96A38D9238}"/>
                </a:ext>
              </a:extLst>
            </p:cNvPr>
            <p:cNvSpPr/>
            <p:nvPr/>
          </p:nvSpPr>
          <p:spPr>
            <a:xfrm rot="882302">
              <a:off x="2340563" y="3348417"/>
              <a:ext cx="1848716" cy="1573011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308;p46">
              <a:extLst>
                <a:ext uri="{FF2B5EF4-FFF2-40B4-BE49-F238E27FC236}">
                  <a16:creationId xmlns:a16="http://schemas.microsoft.com/office/drawing/2014/main" id="{42932917-8776-004C-99BC-1E4B18961FEB}"/>
                </a:ext>
              </a:extLst>
            </p:cNvPr>
            <p:cNvSpPr txBox="1">
              <a:spLocks/>
            </p:cNvSpPr>
            <p:nvPr/>
          </p:nvSpPr>
          <p:spPr>
            <a:xfrm>
              <a:off x="2547229" y="3691116"/>
              <a:ext cx="1481383" cy="591084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Short Stack"/>
                <a:buChar char="●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○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■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●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○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■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●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○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400"/>
                <a:buFont typeface="Short Stack"/>
                <a:buChar char="■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9pPr>
            </a:lstStyle>
            <a:p>
              <a:pPr marL="0" lvl="0" indent="0">
                <a:spcAft>
                  <a:spcPts val="1600"/>
                </a:spcAft>
                <a:buClr>
                  <a:srgbClr val="FF3577"/>
                </a:buClr>
                <a:buNone/>
                <a:defRPr/>
              </a:pP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Hạt</a:t>
              </a: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</a:t>
              </a: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mưa</a:t>
              </a: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</a:t>
              </a: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lắng</a:t>
              </a: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</a:t>
              </a: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giữa</a:t>
              </a: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</a:t>
              </a: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rừng</a:t>
              </a: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….</a:t>
              </a: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trong</a:t>
              </a: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</a:t>
              </a: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hồ</a:t>
              </a:r>
              <a:endPara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sym typeface="Short Stack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C7270EC-33C9-4549-AD10-ADD5FC35F71F}"/>
              </a:ext>
            </a:extLst>
          </p:cNvPr>
          <p:cNvGrpSpPr/>
          <p:nvPr/>
        </p:nvGrpSpPr>
        <p:grpSpPr>
          <a:xfrm>
            <a:off x="3683220" y="1750216"/>
            <a:ext cx="2346694" cy="1737203"/>
            <a:chOff x="2340563" y="3348417"/>
            <a:chExt cx="1848716" cy="1573011"/>
          </a:xfrm>
          <a:solidFill>
            <a:schemeClr val="accent1">
              <a:lumMod val="25000"/>
            </a:schemeClr>
          </a:solidFill>
        </p:grpSpPr>
        <p:sp>
          <p:nvSpPr>
            <p:cNvPr id="55" name="Google Shape;3261;p46">
              <a:extLst>
                <a:ext uri="{FF2B5EF4-FFF2-40B4-BE49-F238E27FC236}">
                  <a16:creationId xmlns:a16="http://schemas.microsoft.com/office/drawing/2014/main" id="{D2546817-A7E1-644E-B491-E94ABCB632EE}"/>
                </a:ext>
              </a:extLst>
            </p:cNvPr>
            <p:cNvSpPr/>
            <p:nvPr/>
          </p:nvSpPr>
          <p:spPr>
            <a:xfrm rot="882302">
              <a:off x="2340563" y="3348417"/>
              <a:ext cx="1848716" cy="1573011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308;p46">
              <a:extLst>
                <a:ext uri="{FF2B5EF4-FFF2-40B4-BE49-F238E27FC236}">
                  <a16:creationId xmlns:a16="http://schemas.microsoft.com/office/drawing/2014/main" id="{956FE6DE-8128-E04D-A613-82ED449F28B6}"/>
                </a:ext>
              </a:extLst>
            </p:cNvPr>
            <p:cNvSpPr txBox="1">
              <a:spLocks/>
            </p:cNvSpPr>
            <p:nvPr/>
          </p:nvSpPr>
          <p:spPr>
            <a:xfrm>
              <a:off x="2616821" y="3625926"/>
              <a:ext cx="1425989" cy="56361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Short Stack"/>
                <a:buChar char="●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○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■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●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○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■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●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○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400"/>
                <a:buFont typeface="Short Stack"/>
                <a:buChar char="■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9pPr>
            </a:lstStyle>
            <a:p>
              <a:pPr marL="0" lvl="0" indent="0">
                <a:spcAft>
                  <a:spcPts val="1600"/>
                </a:spcAft>
                <a:buClr>
                  <a:srgbClr val="FF3577"/>
                </a:buClr>
                <a:buNone/>
                <a:defRPr/>
              </a:pP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In </a:t>
              </a: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hình</a:t>
              </a: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.….</a:t>
              </a: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hồ</a:t>
              </a: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</a:t>
              </a: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trong</a:t>
              </a: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</a:t>
              </a: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xanh</a:t>
              </a:r>
              <a:endPara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sym typeface="Short Stack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16A9C16-F8FE-69C7-E0E4-528A0F611A5D}"/>
              </a:ext>
            </a:extLst>
          </p:cNvPr>
          <p:cNvGrpSpPr/>
          <p:nvPr/>
        </p:nvGrpSpPr>
        <p:grpSpPr>
          <a:xfrm>
            <a:off x="6316845" y="2550567"/>
            <a:ext cx="2305059" cy="1802473"/>
            <a:chOff x="2340563" y="3348417"/>
            <a:chExt cx="1848716" cy="1573011"/>
          </a:xfrm>
          <a:solidFill>
            <a:schemeClr val="accent1">
              <a:lumMod val="25000"/>
            </a:schemeClr>
          </a:solidFill>
        </p:grpSpPr>
        <p:sp>
          <p:nvSpPr>
            <p:cNvPr id="47" name="Google Shape;3261;p46">
              <a:extLst>
                <a:ext uri="{FF2B5EF4-FFF2-40B4-BE49-F238E27FC236}">
                  <a16:creationId xmlns:a16="http://schemas.microsoft.com/office/drawing/2014/main" id="{0A886BAE-A5BF-2A68-99A6-381C5374F193}"/>
                </a:ext>
              </a:extLst>
            </p:cNvPr>
            <p:cNvSpPr/>
            <p:nvPr/>
          </p:nvSpPr>
          <p:spPr>
            <a:xfrm rot="882302">
              <a:off x="2340563" y="3348417"/>
              <a:ext cx="1848716" cy="1573011"/>
            </a:xfrm>
            <a:custGeom>
              <a:avLst/>
              <a:gdLst/>
              <a:ahLst/>
              <a:cxnLst/>
              <a:rect l="l" t="t" r="r" b="b"/>
              <a:pathLst>
                <a:path w="23194" h="15377" extrusionOk="0">
                  <a:moveTo>
                    <a:pt x="17076" y="1"/>
                  </a:moveTo>
                  <a:cubicBezTo>
                    <a:pt x="15015" y="1"/>
                    <a:pt x="12935" y="727"/>
                    <a:pt x="10942" y="1117"/>
                  </a:cubicBezTo>
                  <a:cubicBezTo>
                    <a:pt x="8621" y="1569"/>
                    <a:pt x="6287" y="2069"/>
                    <a:pt x="4108" y="3117"/>
                  </a:cubicBezTo>
                  <a:cubicBezTo>
                    <a:pt x="3346" y="3474"/>
                    <a:pt x="2608" y="3915"/>
                    <a:pt x="2013" y="4546"/>
                  </a:cubicBezTo>
                  <a:cubicBezTo>
                    <a:pt x="1" y="6653"/>
                    <a:pt x="1132" y="10118"/>
                    <a:pt x="2453" y="12416"/>
                  </a:cubicBezTo>
                  <a:cubicBezTo>
                    <a:pt x="3687" y="14539"/>
                    <a:pt x="5487" y="15376"/>
                    <a:pt x="7518" y="15376"/>
                  </a:cubicBezTo>
                  <a:cubicBezTo>
                    <a:pt x="7936" y="15376"/>
                    <a:pt x="8364" y="15341"/>
                    <a:pt x="8799" y="15273"/>
                  </a:cubicBezTo>
                  <a:cubicBezTo>
                    <a:pt x="10050" y="15071"/>
                    <a:pt x="11264" y="14654"/>
                    <a:pt x="12478" y="14226"/>
                  </a:cubicBezTo>
                  <a:cubicBezTo>
                    <a:pt x="14455" y="13547"/>
                    <a:pt x="16431" y="12833"/>
                    <a:pt x="18372" y="12011"/>
                  </a:cubicBezTo>
                  <a:cubicBezTo>
                    <a:pt x="19979" y="11344"/>
                    <a:pt x="22384" y="10761"/>
                    <a:pt x="22932" y="8654"/>
                  </a:cubicBezTo>
                  <a:cubicBezTo>
                    <a:pt x="23194" y="7665"/>
                    <a:pt x="23123" y="6594"/>
                    <a:pt x="22980" y="5570"/>
                  </a:cubicBezTo>
                  <a:cubicBezTo>
                    <a:pt x="22849" y="4605"/>
                    <a:pt x="22658" y="3593"/>
                    <a:pt x="22218" y="2736"/>
                  </a:cubicBezTo>
                  <a:cubicBezTo>
                    <a:pt x="22158" y="2641"/>
                    <a:pt x="22122" y="2534"/>
                    <a:pt x="22063" y="2439"/>
                  </a:cubicBezTo>
                  <a:cubicBezTo>
                    <a:pt x="21503" y="1522"/>
                    <a:pt x="20658" y="879"/>
                    <a:pt x="19741" y="498"/>
                  </a:cubicBezTo>
                  <a:cubicBezTo>
                    <a:pt x="18862" y="137"/>
                    <a:pt x="17971" y="1"/>
                    <a:pt x="1707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3308;p46">
              <a:extLst>
                <a:ext uri="{FF2B5EF4-FFF2-40B4-BE49-F238E27FC236}">
                  <a16:creationId xmlns:a16="http://schemas.microsoft.com/office/drawing/2014/main" id="{74ACE4A4-83D1-47F8-951F-1BC65CFB74BB}"/>
                </a:ext>
              </a:extLst>
            </p:cNvPr>
            <p:cNvSpPr txBox="1">
              <a:spLocks/>
            </p:cNvSpPr>
            <p:nvPr/>
          </p:nvSpPr>
          <p:spPr>
            <a:xfrm>
              <a:off x="2482487" y="3761775"/>
              <a:ext cx="1680218" cy="402893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1750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ts val="1400"/>
                <a:buFont typeface="Short Stack"/>
                <a:buChar char="●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1pPr>
              <a:lvl2pPr marL="914400" marR="0" lvl="1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○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2pPr>
              <a:lvl3pPr marL="1371600" marR="0" lvl="2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■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3pPr>
              <a:lvl4pPr marL="1828800" marR="0" lvl="3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●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4pPr>
              <a:lvl5pPr marL="2286000" marR="0" lvl="4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○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5pPr>
              <a:lvl6pPr marL="2743200" marR="0" lvl="5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■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6pPr>
              <a:lvl7pPr marL="3200400" marR="0" lvl="6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●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7pPr>
              <a:lvl8pPr marL="3657600" marR="0" lvl="7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0"/>
                </a:spcAft>
                <a:buClr>
                  <a:schemeClr val="dk2"/>
                </a:buClr>
                <a:buSzPts val="1400"/>
                <a:buFont typeface="Short Stack"/>
                <a:buChar char="○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8pPr>
              <a:lvl9pPr marL="4114800" marR="0" lvl="8" indent="-317500" algn="l" rtl="0">
                <a:lnSpc>
                  <a:spcPct val="100000"/>
                </a:lnSpc>
                <a:spcBef>
                  <a:spcPts val="1600"/>
                </a:spcBef>
                <a:spcAft>
                  <a:spcPts val="1600"/>
                </a:spcAft>
                <a:buClr>
                  <a:schemeClr val="dk2"/>
                </a:buClr>
                <a:buSzPts val="1400"/>
                <a:buFont typeface="Short Stack"/>
                <a:buChar char="■"/>
                <a:defRPr sz="1400" b="0" i="0" u="none" strike="noStrike" cap="none">
                  <a:solidFill>
                    <a:schemeClr val="dk2"/>
                  </a:solidFill>
                  <a:latin typeface="Short Stack"/>
                  <a:ea typeface="Short Stack"/>
                  <a:cs typeface="Short Stack"/>
                  <a:sym typeface="Short Stack"/>
                </a:defRPr>
              </a:lvl9pPr>
            </a:lstStyle>
            <a:p>
              <a:pPr marL="0" lvl="0" indent="0">
                <a:spcAft>
                  <a:spcPts val="1600"/>
                </a:spcAft>
                <a:buClr>
                  <a:srgbClr val="FF3577"/>
                </a:buClr>
                <a:buNone/>
                <a:defRPr/>
              </a:pP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Rộn</a:t>
              </a: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</a:t>
              </a: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tiếng</a:t>
              </a: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</a:t>
              </a: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chim</a:t>
              </a: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…..</a:t>
              </a: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mong</a:t>
              </a:r>
              <a:r>
                <a:rPr kumimoji="0" lang="en-US" sz="2000" b="0" i="1" u="none" strike="noStrike" kern="0" cap="none" spc="0" normalizeH="0" baseline="0" noProof="0" dirty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 </a:t>
              </a:r>
              <a:r>
                <a:rPr kumimoji="0" lang="en-US" sz="2000" b="0" i="1" u="none" strike="noStrike" kern="0" cap="none" spc="0" normalizeH="0" baseline="0" noProof="0" dirty="0" err="1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sym typeface="Short Stack"/>
                </a:rPr>
                <a:t>chờ</a:t>
              </a:r>
              <a:endPara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sym typeface="Short Stack"/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4E858F30-BCCB-A760-DA66-6123B65A563F}"/>
              </a:ext>
            </a:extLst>
          </p:cNvPr>
          <p:cNvSpPr txBox="1"/>
          <p:nvPr/>
        </p:nvSpPr>
        <p:spPr>
          <a:xfrm>
            <a:off x="7045546" y="2056692"/>
            <a:ext cx="963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chemeClr val="accent4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F0BFA5-3C57-3D3C-B67E-89BDA0199649}"/>
              </a:ext>
            </a:extLst>
          </p:cNvPr>
          <p:cNvSpPr txBox="1"/>
          <p:nvPr/>
        </p:nvSpPr>
        <p:spPr>
          <a:xfrm>
            <a:off x="4109977" y="4473471"/>
            <a:ext cx="43909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https://youtu.be/XqqLCzfvp0A?si=UctJjn_UIoLqATq5</a:t>
            </a:r>
            <a:endParaRPr lang="en-VN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6803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nguage Arts Subject for High School - 9th Grade: Comparing Texts XL by Slidesgo">
  <a:themeElements>
    <a:clrScheme name="Simple Light">
      <a:dk1>
        <a:srgbClr val="306115"/>
      </a:dk1>
      <a:lt1>
        <a:srgbClr val="FFFFFF"/>
      </a:lt1>
      <a:dk2>
        <a:srgbClr val="306115"/>
      </a:dk2>
      <a:lt2>
        <a:srgbClr val="FFFFFF"/>
      </a:lt2>
      <a:accent1>
        <a:srgbClr val="E8FEDE"/>
      </a:accent1>
      <a:accent2>
        <a:srgbClr val="D1F7C4"/>
      </a:accent2>
      <a:accent3>
        <a:srgbClr val="519B1E"/>
      </a:accent3>
      <a:accent4>
        <a:srgbClr val="E8FEDE"/>
      </a:accent4>
      <a:accent5>
        <a:srgbClr val="DEFED3"/>
      </a:accent5>
      <a:accent6>
        <a:srgbClr val="7CCE4F"/>
      </a:accent6>
      <a:hlink>
        <a:srgbClr val="7CCE4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379</Words>
  <Application>Microsoft Office PowerPoint</Application>
  <PresentationFormat>On-screen Show (16:9)</PresentationFormat>
  <Paragraphs>54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Times New Roman</vt:lpstr>
      <vt:lpstr>Brush Script MT</vt:lpstr>
      <vt:lpstr>Open Sans</vt:lpstr>
      <vt:lpstr>Sue Ellen Francisco</vt:lpstr>
      <vt:lpstr>Arial</vt:lpstr>
      <vt:lpstr>Antic Didone</vt:lpstr>
      <vt:lpstr>Rochester</vt:lpstr>
      <vt:lpstr>Short Stack</vt:lpstr>
      <vt:lpstr>Language Arts Subject for High School - 9th Grade: Comparing Texts XL by Slidesgo</vt:lpstr>
      <vt:lpstr>PowerPoint Presentation</vt:lpstr>
      <vt:lpstr>CHỦ ĐỀ 7</vt:lpstr>
      <vt:lpstr>Tiết 28</vt:lpstr>
      <vt:lpstr>Nội dung 1  Học bài hát: Soi bóng bên hồ         Nhạc: Dân ca Giáy                                          Sưu tầm, ghi âm, phỏng dịch: Nguyễn Tài Tuệ</vt:lpstr>
      <vt:lpstr>KHỞI ĐỘNG</vt:lpstr>
      <vt:lpstr>HÌNH THÀNH KIẾN THỨC</vt:lpstr>
      <vt:lpstr>PowerPoint Presentation</vt:lpstr>
      <vt:lpstr>Khởi động giọng</vt:lpstr>
      <vt:lpstr>Tập hát từng câu</vt:lpstr>
      <vt:lpstr>PowerPoint Presentation</vt:lpstr>
      <vt:lpstr>PowerPoint Presentation</vt:lpstr>
      <vt:lpstr>CHUẨN BỊ CHO TIẾT HỌC SAU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17</cp:revision>
  <dcterms:modified xsi:type="dcterms:W3CDTF">2025-05-20T14:53:02Z</dcterms:modified>
</cp:coreProperties>
</file>