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2" r:id="rId2"/>
    <p:sldMasterId id="2147483766" r:id="rId3"/>
    <p:sldMasterId id="2147483772" r:id="rId4"/>
    <p:sldMasterId id="2147483790" r:id="rId5"/>
  </p:sldMasterIdLst>
  <p:notesMasterIdLst>
    <p:notesMasterId r:id="rId21"/>
  </p:notesMasterIdLst>
  <p:sldIdLst>
    <p:sldId id="276" r:id="rId6"/>
    <p:sldId id="274" r:id="rId7"/>
    <p:sldId id="321" r:id="rId8"/>
    <p:sldId id="415" r:id="rId9"/>
    <p:sldId id="322" r:id="rId10"/>
    <p:sldId id="410" r:id="rId11"/>
    <p:sldId id="418" r:id="rId12"/>
    <p:sldId id="419" r:id="rId13"/>
    <p:sldId id="420" r:id="rId14"/>
    <p:sldId id="431" r:id="rId15"/>
    <p:sldId id="394" r:id="rId16"/>
    <p:sldId id="480" r:id="rId17"/>
    <p:sldId id="303" r:id="rId18"/>
    <p:sldId id="427" r:id="rId19"/>
    <p:sldId id="430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CC99FF"/>
    <a:srgbClr val="130064"/>
    <a:srgbClr val="CCCCFF"/>
    <a:srgbClr val="FF00FF"/>
    <a:srgbClr val="E6E6E6"/>
    <a:srgbClr val="FDEFDC"/>
    <a:srgbClr val="56A1B4"/>
    <a:srgbClr val="F3C5D2"/>
    <a:srgbClr val="AFD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iểu Trung bình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Kiểu Trung bình 4 - Màu chủ đề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7" autoAdjust="0"/>
    <p:restoredTop sz="96196" autoAdjust="0"/>
  </p:normalViewPr>
  <p:slideViewPr>
    <p:cSldViewPr snapToGrid="0">
      <p:cViewPr varScale="1">
        <p:scale>
          <a:sx n="88" d="100"/>
          <a:sy n="88" d="100"/>
        </p:scale>
        <p:origin x="9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4315E-AA88-4C4F-BC7F-691CB14FAFBC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D1EEC-C44F-4BFC-84C2-8741EE48D1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82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565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g109218c5928_0_41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5" name="Google Shape;2335;g109218c5928_0_41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536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29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17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022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57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616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g109218c5928_0_41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5" name="Google Shape;2335;g109218c5928_0_41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45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emf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A40ECCD6-BC05-4722-B6B6-C3135ABE5BE2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C601F188-D72C-4D4B-9F32-8A9536FA8516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46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>
            <a:extLst>
              <a:ext uri="{FF2B5EF4-FFF2-40B4-BE49-F238E27FC236}">
                <a16:creationId xmlns:a16="http://schemas.microsoft.com/office/drawing/2014/main" id="{00A8853D-AB50-4CD6-916C-C53BF4F74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CDC18EE2-ECC1-43AC-A74F-63FD6DFF49A4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F6A394B-751A-4395-A207-B679971548FA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更多资源下载：https://www.58pic.com/u/61536760" hidden="1">
            <a:extLst>
              <a:ext uri="{FF2B5EF4-FFF2-40B4-BE49-F238E27FC236}">
                <a16:creationId xmlns:a16="http://schemas.microsoft.com/office/drawing/2014/main" id="{EBBE956C-C935-4ECC-9DF4-56A2FB202FF8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8" name="更多资源下载：https://www.58pic.com/u/61536760" hidden="1">
            <a:extLst>
              <a:ext uri="{FF2B5EF4-FFF2-40B4-BE49-F238E27FC236}">
                <a16:creationId xmlns:a16="http://schemas.microsoft.com/office/drawing/2014/main" id="{343A6E06-FE3A-44B6-BF0D-FD49CBA996A5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98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hidden="1">
            <a:extLst>
              <a:ext uri="{FF2B5EF4-FFF2-40B4-BE49-F238E27FC236}">
                <a16:creationId xmlns:a16="http://schemas.microsoft.com/office/drawing/2014/main" id="{807606F3-AC03-44B3-82D4-A28F1060013F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文本框 2" hidden="1">
            <a:extLst>
              <a:ext uri="{FF2B5EF4-FFF2-40B4-BE49-F238E27FC236}">
                <a16:creationId xmlns:a16="http://schemas.microsoft.com/office/drawing/2014/main" id="{70C68887-BEB9-48B3-9D32-2D9741925CFB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文本框 3" hidden="1">
            <a:extLst>
              <a:ext uri="{FF2B5EF4-FFF2-40B4-BE49-F238E27FC236}">
                <a16:creationId xmlns:a16="http://schemas.microsoft.com/office/drawing/2014/main" id="{3DA84732-7AEF-4010-B554-4E6548B2394C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21E30BAC-3EFA-4972-B62C-AF8DE118CE80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</a:rPr>
              <a:t>61536760</a:t>
            </a:r>
            <a:endParaRPr lang="zh-CN" altLang="en-US" dirty="0">
              <a:solidFill>
                <a:srgbClr val="CCD1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10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086497-77A6-49F3-9277-CBC338E3D19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AAD37C-6D83-4E1E-A4BC-B0E5FE5095EA}"/>
              </a:ext>
            </a:extLst>
          </p:cNvPr>
          <p:cNvSpPr/>
          <p:nvPr userDrawn="1"/>
        </p:nvSpPr>
        <p:spPr>
          <a:xfrm>
            <a:off x="373743" y="337457"/>
            <a:ext cx="11444514" cy="618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690E7A-5ABF-4E38-AA91-C1EAC1E749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430" y="1384300"/>
            <a:ext cx="4367396" cy="4368798"/>
          </a:xfrm>
          <a:prstGeom prst="ellipse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694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657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hidden="1">
            <a:extLst>
              <a:ext uri="{FF2B5EF4-FFF2-40B4-BE49-F238E27FC236}">
                <a16:creationId xmlns:a16="http://schemas.microsoft.com/office/drawing/2014/main" id="{A40ECCD6-BC05-4722-B6B6-C3135ABE5BE2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C601F188-D72C-4D4B-9F32-8A9536FA8516}"/>
              </a:ext>
            </a:extLst>
          </p:cNvPr>
          <p:cNvSpPr/>
          <p:nvPr userDrawn="1"/>
        </p:nvSpPr>
        <p:spPr>
          <a:xfrm>
            <a:off x="-15098004" y="648866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61536760</a:t>
            </a:r>
            <a:endParaRPr lang="zh-CN" altLang="en-US" dirty="0">
              <a:solidFill>
                <a:srgbClr val="CCD1D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661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文本框 2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文本框 3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61536760</a:t>
            </a:r>
            <a:endParaRPr lang="zh-CN" altLang="en-US" dirty="0">
              <a:solidFill>
                <a:srgbClr val="CCD1D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5960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94E60768-9E33-4B47-AC49-4BD7A2D711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文本框 2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文本框 3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 userDrawn="1"/>
        </p:nvSpPr>
        <p:spPr>
          <a:xfrm>
            <a:off x="-15098004" y="648866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61536760</a:t>
            </a:r>
            <a:endParaRPr lang="zh-CN" altLang="en-US" dirty="0">
              <a:solidFill>
                <a:srgbClr val="CCD1D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5182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>
            <a:extLst>
              <a:ext uri="{FF2B5EF4-FFF2-40B4-BE49-F238E27FC236}">
                <a16:creationId xmlns:a16="http://schemas.microsoft.com/office/drawing/2014/main" id="{00A8853D-AB50-4CD6-916C-C53BF4F74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1452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18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7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2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3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606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9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127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019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21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804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7133" y="1363667"/>
            <a:ext cx="5857200" cy="3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7333" b="0"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6933"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6933"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6933"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6933"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6933"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6933"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6933"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6933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27133" y="4909533"/>
            <a:ext cx="58572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402665">
            <a:off x="-417515" y="-473125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0551835" y="4674471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-59452" y="-41549"/>
            <a:ext cx="1131959" cy="1013464"/>
            <a:chOff x="-44590" y="-31162"/>
            <a:chExt cx="848969" cy="760098"/>
          </a:xfrm>
        </p:grpSpPr>
        <p:sp>
          <p:nvSpPr>
            <p:cNvPr id="14" name="Google Shape;14;p2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94604" y="-263558"/>
            <a:ext cx="1643141" cy="1268164"/>
            <a:chOff x="670952" y="-197670"/>
            <a:chExt cx="1232356" cy="951123"/>
          </a:xfrm>
        </p:grpSpPr>
        <p:sp>
          <p:nvSpPr>
            <p:cNvPr id="21" name="Google Shape;21;p2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1648983" y="3818835"/>
            <a:ext cx="408733" cy="328821"/>
            <a:chOff x="8736736" y="2864125"/>
            <a:chExt cx="306550" cy="246616"/>
          </a:xfrm>
        </p:grpSpPr>
        <p:sp>
          <p:nvSpPr>
            <p:cNvPr id="30" name="Google Shape;30;p2"/>
            <p:cNvSpPr/>
            <p:nvPr/>
          </p:nvSpPr>
          <p:spPr>
            <a:xfrm>
              <a:off x="8736736" y="29257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06155" y="28641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38239" y="30289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237183" y="1805500"/>
            <a:ext cx="408733" cy="328821"/>
            <a:chOff x="177886" y="1277925"/>
            <a:chExt cx="306550" cy="246616"/>
          </a:xfrm>
        </p:grpSpPr>
        <p:sp>
          <p:nvSpPr>
            <p:cNvPr id="34" name="Google Shape;34;p2"/>
            <p:cNvSpPr/>
            <p:nvPr/>
          </p:nvSpPr>
          <p:spPr>
            <a:xfrm>
              <a:off x="177886" y="13395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7305" y="12779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9389" y="14427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3333252">
            <a:off x="10537796" y="-392762"/>
            <a:ext cx="1685877" cy="2071179"/>
            <a:chOff x="556167" y="-402644"/>
            <a:chExt cx="911061" cy="1119281"/>
          </a:xfrm>
        </p:grpSpPr>
        <p:sp>
          <p:nvSpPr>
            <p:cNvPr id="38" name="Google Shape;38;p2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-184083" y="5411413"/>
            <a:ext cx="1751424" cy="1966271"/>
            <a:chOff x="-138062" y="3249908"/>
            <a:chExt cx="1313568" cy="1474703"/>
          </a:xfrm>
        </p:grpSpPr>
        <p:sp>
          <p:nvSpPr>
            <p:cNvPr id="48" name="Google Shape;48;p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4416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/>
          <p:nvPr/>
        </p:nvSpPr>
        <p:spPr>
          <a:xfrm rot="2049221">
            <a:off x="-1485831" y="5363536"/>
            <a:ext cx="4968035" cy="1969497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6096016" y="3119313"/>
            <a:ext cx="41952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6096000" y="1392100"/>
            <a:ext cx="1772400" cy="2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6096000" y="4336300"/>
            <a:ext cx="41952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"/>
          <p:cNvSpPr/>
          <p:nvPr/>
        </p:nvSpPr>
        <p:spPr>
          <a:xfrm rot="8449463">
            <a:off x="-1142843" y="-491942"/>
            <a:ext cx="4187603" cy="212058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3"/>
          <p:cNvSpPr/>
          <p:nvPr/>
        </p:nvSpPr>
        <p:spPr>
          <a:xfrm rot="-1937252">
            <a:off x="9711500" y="4723891"/>
            <a:ext cx="4202053" cy="2178308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" name="Google Shape;67;p3"/>
          <p:cNvGrpSpPr/>
          <p:nvPr/>
        </p:nvGrpSpPr>
        <p:grpSpPr>
          <a:xfrm>
            <a:off x="10855956" y="5787816"/>
            <a:ext cx="1138325" cy="1406867"/>
            <a:chOff x="8141966" y="4340861"/>
            <a:chExt cx="853744" cy="1055150"/>
          </a:xfrm>
        </p:grpSpPr>
        <p:sp>
          <p:nvSpPr>
            <p:cNvPr id="68" name="Google Shape;68;p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" name="Google Shape;78;p3"/>
          <p:cNvGrpSpPr/>
          <p:nvPr/>
        </p:nvGrpSpPr>
        <p:grpSpPr>
          <a:xfrm>
            <a:off x="11143065" y="4806772"/>
            <a:ext cx="1338960" cy="1192912"/>
            <a:chOff x="8306286" y="4189629"/>
            <a:chExt cx="1004220" cy="894684"/>
          </a:xfrm>
        </p:grpSpPr>
        <p:sp>
          <p:nvSpPr>
            <p:cNvPr id="79" name="Google Shape;79;p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816508" y="-679901"/>
            <a:ext cx="1446473" cy="1589716"/>
            <a:chOff x="-98921" y="-213901"/>
            <a:chExt cx="1084855" cy="1192287"/>
          </a:xfrm>
        </p:grpSpPr>
        <p:sp>
          <p:nvSpPr>
            <p:cNvPr id="88" name="Google Shape;88;p3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3"/>
          <p:cNvGrpSpPr/>
          <p:nvPr/>
        </p:nvGrpSpPr>
        <p:grpSpPr>
          <a:xfrm rot="4642715">
            <a:off x="-629120" y="-109414"/>
            <a:ext cx="1781767" cy="1965193"/>
            <a:chOff x="-350454" y="1005313"/>
            <a:chExt cx="1336373" cy="1473949"/>
          </a:xfrm>
        </p:grpSpPr>
        <p:sp>
          <p:nvSpPr>
            <p:cNvPr id="101" name="Google Shape;101;p3"/>
            <p:cNvSpPr/>
            <p:nvPr/>
          </p:nvSpPr>
          <p:spPr>
            <a:xfrm rot="1284187">
              <a:off x="-27581" y="1186964"/>
              <a:ext cx="204607" cy="532371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 rot="1284187">
              <a:off x="-87332" y="1811175"/>
              <a:ext cx="496413" cy="259163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 rot="1284187">
              <a:off x="-223283" y="1547799"/>
              <a:ext cx="708497" cy="830838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 rot="1284187">
              <a:off x="685513" y="1491584"/>
              <a:ext cx="239062" cy="260275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 rot="1284187">
              <a:off x="646837" y="1646334"/>
              <a:ext cx="326159" cy="132461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rot="1284187">
              <a:off x="594941" y="1734436"/>
              <a:ext cx="244013" cy="251484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 rot="1284187">
              <a:off x="553980" y="1622034"/>
              <a:ext cx="153481" cy="121650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 rot="1284187">
              <a:off x="92900" y="1330838"/>
              <a:ext cx="141861" cy="605321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 rot="1284187">
              <a:off x="293520" y="1028609"/>
              <a:ext cx="187936" cy="318877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 rot="1284187">
              <a:off x="394131" y="1163367"/>
              <a:ext cx="259068" cy="248251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 rot="1284187">
              <a:off x="349885" y="1344851"/>
              <a:ext cx="330403" cy="137816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 rot="1284187">
              <a:off x="313209" y="1283566"/>
              <a:ext cx="95686" cy="168936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600248" y="323052"/>
            <a:ext cx="408733" cy="328821"/>
            <a:chOff x="780261" y="1027988"/>
            <a:chExt cx="306550" cy="246616"/>
          </a:xfrm>
        </p:grpSpPr>
        <p:sp>
          <p:nvSpPr>
            <p:cNvPr id="114" name="Google Shape;114;p3"/>
            <p:cNvSpPr/>
            <p:nvPr/>
          </p:nvSpPr>
          <p:spPr>
            <a:xfrm>
              <a:off x="780261" y="108959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949680" y="102798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881764" y="1192770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" name="Google Shape;117;p3"/>
          <p:cNvSpPr/>
          <p:nvPr/>
        </p:nvSpPr>
        <p:spPr>
          <a:xfrm rot="10737425">
            <a:off x="10519648" y="6336063"/>
            <a:ext cx="182841" cy="111092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3"/>
          <p:cNvSpPr/>
          <p:nvPr/>
        </p:nvSpPr>
        <p:spPr>
          <a:xfrm rot="10737425">
            <a:off x="10295289" y="6422307"/>
            <a:ext cx="182841" cy="111092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3"/>
          <p:cNvSpPr/>
          <p:nvPr/>
        </p:nvSpPr>
        <p:spPr>
          <a:xfrm rot="10737425">
            <a:off x="10379618" y="6202985"/>
            <a:ext cx="185068" cy="109113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3"/>
          <p:cNvGrpSpPr/>
          <p:nvPr/>
        </p:nvGrpSpPr>
        <p:grpSpPr>
          <a:xfrm>
            <a:off x="11254399" y="-113651"/>
            <a:ext cx="1069476" cy="960728"/>
            <a:chOff x="8440798" y="-85238"/>
            <a:chExt cx="802107" cy="720546"/>
          </a:xfrm>
        </p:grpSpPr>
        <p:sp>
          <p:nvSpPr>
            <p:cNvPr id="121" name="Google Shape;121;p3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 flipH="1">
            <a:off x="178148" y="4897686"/>
            <a:ext cx="1017267" cy="2569876"/>
            <a:chOff x="8361510" y="3452088"/>
            <a:chExt cx="762950" cy="1927407"/>
          </a:xfrm>
        </p:grpSpPr>
        <p:sp>
          <p:nvSpPr>
            <p:cNvPr id="129" name="Google Shape;129;p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3"/>
          <p:cNvGrpSpPr/>
          <p:nvPr/>
        </p:nvGrpSpPr>
        <p:grpSpPr>
          <a:xfrm rot="2700000">
            <a:off x="10205237" y="-661131"/>
            <a:ext cx="1449627" cy="1624491"/>
            <a:chOff x="-146778" y="-163348"/>
            <a:chExt cx="1087231" cy="1218380"/>
          </a:xfrm>
        </p:grpSpPr>
        <p:sp>
          <p:nvSpPr>
            <p:cNvPr id="142" name="Google Shape;142;p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" name="Google Shape;146;p3"/>
          <p:cNvGrpSpPr/>
          <p:nvPr/>
        </p:nvGrpSpPr>
        <p:grpSpPr>
          <a:xfrm>
            <a:off x="9769448" y="147168"/>
            <a:ext cx="408733" cy="328821"/>
            <a:chOff x="366411" y="1167375"/>
            <a:chExt cx="306550" cy="246616"/>
          </a:xfrm>
        </p:grpSpPr>
        <p:sp>
          <p:nvSpPr>
            <p:cNvPr id="147" name="Google Shape;147;p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" name="Google Shape;150;p3"/>
          <p:cNvGrpSpPr/>
          <p:nvPr/>
        </p:nvGrpSpPr>
        <p:grpSpPr>
          <a:xfrm>
            <a:off x="11608167" y="1170700"/>
            <a:ext cx="408733" cy="328821"/>
            <a:chOff x="8757949" y="3645550"/>
            <a:chExt cx="306550" cy="246616"/>
          </a:xfrm>
        </p:grpSpPr>
        <p:sp>
          <p:nvSpPr>
            <p:cNvPr id="151" name="Google Shape;151;p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" name="Google Shape;154;p3"/>
          <p:cNvGrpSpPr/>
          <p:nvPr/>
        </p:nvGrpSpPr>
        <p:grpSpPr>
          <a:xfrm rot="5168114">
            <a:off x="562613" y="5875987"/>
            <a:ext cx="1138296" cy="1406829"/>
            <a:chOff x="8141966" y="4340861"/>
            <a:chExt cx="853744" cy="1055150"/>
          </a:xfrm>
        </p:grpSpPr>
        <p:sp>
          <p:nvSpPr>
            <p:cNvPr id="155" name="Google Shape;155;p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3"/>
          <p:cNvGrpSpPr/>
          <p:nvPr/>
        </p:nvGrpSpPr>
        <p:grpSpPr>
          <a:xfrm>
            <a:off x="2191500" y="6235602"/>
            <a:ext cx="408733" cy="311988"/>
            <a:chOff x="281699" y="4701425"/>
            <a:chExt cx="306550" cy="233991"/>
          </a:xfrm>
        </p:grpSpPr>
        <p:sp>
          <p:nvSpPr>
            <p:cNvPr id="166" name="Google Shape;166;p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3889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>
            <a:spLocks noGrp="1"/>
          </p:cNvSpPr>
          <p:nvPr>
            <p:ph type="title"/>
          </p:nvPr>
        </p:nvSpPr>
        <p:spPr>
          <a:xfrm>
            <a:off x="949800" y="573024"/>
            <a:ext cx="1029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subTitle" idx="1"/>
          </p:nvPr>
        </p:nvSpPr>
        <p:spPr>
          <a:xfrm>
            <a:off x="946500" y="1615191"/>
            <a:ext cx="10292400" cy="4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467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2" name="Google Shape;172;p4"/>
          <p:cNvSpPr/>
          <p:nvPr/>
        </p:nvSpPr>
        <p:spPr>
          <a:xfrm flipH="1">
            <a:off x="-1392737" y="5042171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4"/>
          <p:cNvSpPr/>
          <p:nvPr/>
        </p:nvSpPr>
        <p:spPr>
          <a:xfrm rot="-1402665" flipH="1">
            <a:off x="10470640" y="-594009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4" name="Google Shape;174;p4"/>
          <p:cNvGrpSpPr/>
          <p:nvPr/>
        </p:nvGrpSpPr>
        <p:grpSpPr>
          <a:xfrm rot="-1973635">
            <a:off x="549371" y="-285117"/>
            <a:ext cx="1214780" cy="1492415"/>
            <a:chOff x="556167" y="-402644"/>
            <a:chExt cx="911061" cy="1119281"/>
          </a:xfrm>
        </p:grpSpPr>
        <p:sp>
          <p:nvSpPr>
            <p:cNvPr id="175" name="Google Shape;175;p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4"/>
          <p:cNvGrpSpPr/>
          <p:nvPr/>
        </p:nvGrpSpPr>
        <p:grpSpPr>
          <a:xfrm rot="-6233504">
            <a:off x="11091128" y="6072815"/>
            <a:ext cx="1132016" cy="1013516"/>
            <a:chOff x="-44590" y="-31162"/>
            <a:chExt cx="848969" cy="760098"/>
          </a:xfrm>
        </p:grpSpPr>
        <p:sp>
          <p:nvSpPr>
            <p:cNvPr id="185" name="Google Shape;185;p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" name="Google Shape;191;p4"/>
          <p:cNvGrpSpPr/>
          <p:nvPr/>
        </p:nvGrpSpPr>
        <p:grpSpPr>
          <a:xfrm rot="-5400000">
            <a:off x="-175502" y="-131817"/>
            <a:ext cx="1069476" cy="960728"/>
            <a:chOff x="8440798" y="-85238"/>
            <a:chExt cx="802107" cy="720546"/>
          </a:xfrm>
        </p:grpSpPr>
        <p:sp>
          <p:nvSpPr>
            <p:cNvPr id="192" name="Google Shape;192;p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" name="Google Shape;199;p4"/>
          <p:cNvGrpSpPr/>
          <p:nvPr/>
        </p:nvGrpSpPr>
        <p:grpSpPr>
          <a:xfrm rot="-1282168">
            <a:off x="11532376" y="391691"/>
            <a:ext cx="1069533" cy="960780"/>
            <a:chOff x="8440798" y="-85238"/>
            <a:chExt cx="802107" cy="720546"/>
          </a:xfrm>
        </p:grpSpPr>
        <p:sp>
          <p:nvSpPr>
            <p:cNvPr id="200" name="Google Shape;200;p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4"/>
          <p:cNvGrpSpPr/>
          <p:nvPr/>
        </p:nvGrpSpPr>
        <p:grpSpPr>
          <a:xfrm rot="-1018253">
            <a:off x="11611657" y="5315022"/>
            <a:ext cx="765369" cy="1337975"/>
            <a:chOff x="8185349" y="4299471"/>
            <a:chExt cx="573999" cy="1003431"/>
          </a:xfrm>
        </p:grpSpPr>
        <p:sp>
          <p:nvSpPr>
            <p:cNvPr id="208" name="Google Shape;208;p4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4"/>
          <p:cNvGrpSpPr/>
          <p:nvPr/>
        </p:nvGrpSpPr>
        <p:grpSpPr>
          <a:xfrm flipH="1">
            <a:off x="-61720" y="5256570"/>
            <a:ext cx="1017267" cy="2569876"/>
            <a:chOff x="8361510" y="3452088"/>
            <a:chExt cx="762950" cy="1927407"/>
          </a:xfrm>
        </p:grpSpPr>
        <p:sp>
          <p:nvSpPr>
            <p:cNvPr id="220" name="Google Shape;220;p4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4"/>
          <p:cNvGrpSpPr/>
          <p:nvPr/>
        </p:nvGrpSpPr>
        <p:grpSpPr>
          <a:xfrm>
            <a:off x="10716571" y="-230626"/>
            <a:ext cx="1643141" cy="1268164"/>
            <a:chOff x="670952" y="-197670"/>
            <a:chExt cx="1232356" cy="951123"/>
          </a:xfrm>
        </p:grpSpPr>
        <p:sp>
          <p:nvSpPr>
            <p:cNvPr id="233" name="Google Shape;233;p4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1" name="Google Shape;241;p4"/>
          <p:cNvGrpSpPr/>
          <p:nvPr/>
        </p:nvGrpSpPr>
        <p:grpSpPr>
          <a:xfrm>
            <a:off x="133616" y="883300"/>
            <a:ext cx="408733" cy="328821"/>
            <a:chOff x="366411" y="1167375"/>
            <a:chExt cx="306550" cy="246616"/>
          </a:xfrm>
        </p:grpSpPr>
        <p:sp>
          <p:nvSpPr>
            <p:cNvPr id="242" name="Google Shape;242;p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4"/>
          <p:cNvGrpSpPr/>
          <p:nvPr/>
        </p:nvGrpSpPr>
        <p:grpSpPr>
          <a:xfrm>
            <a:off x="793732" y="6423586"/>
            <a:ext cx="408733" cy="311988"/>
            <a:chOff x="281699" y="4701425"/>
            <a:chExt cx="306550" cy="233991"/>
          </a:xfrm>
        </p:grpSpPr>
        <p:sp>
          <p:nvSpPr>
            <p:cNvPr id="246" name="Google Shape;246;p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0688800" y="6377100"/>
            <a:ext cx="408733" cy="328821"/>
            <a:chOff x="8757949" y="3645550"/>
            <a:chExt cx="306550" cy="246616"/>
          </a:xfrm>
        </p:grpSpPr>
        <p:sp>
          <p:nvSpPr>
            <p:cNvPr id="250" name="Google Shape;250;p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3" name="Google Shape;253;p4"/>
          <p:cNvSpPr/>
          <p:nvPr/>
        </p:nvSpPr>
        <p:spPr>
          <a:xfrm>
            <a:off x="12484314" y="3050277"/>
            <a:ext cx="56220" cy="34467"/>
          </a:xfrm>
          <a:custGeom>
            <a:avLst/>
            <a:gdLst/>
            <a:ahLst/>
            <a:cxnLst/>
            <a:rect l="l" t="t" r="r" b="b"/>
            <a:pathLst>
              <a:path w="367" h="225" extrusionOk="0">
                <a:moveTo>
                  <a:pt x="105" y="0"/>
                </a:moveTo>
                <a:cubicBezTo>
                  <a:pt x="63" y="0"/>
                  <a:pt x="31" y="14"/>
                  <a:pt x="23" y="38"/>
                </a:cubicBezTo>
                <a:cubicBezTo>
                  <a:pt x="1" y="83"/>
                  <a:pt x="53" y="150"/>
                  <a:pt x="143" y="195"/>
                </a:cubicBezTo>
                <a:cubicBezTo>
                  <a:pt x="184" y="215"/>
                  <a:pt x="225" y="225"/>
                  <a:pt x="259" y="225"/>
                </a:cubicBezTo>
                <a:cubicBezTo>
                  <a:pt x="300" y="225"/>
                  <a:pt x="332" y="211"/>
                  <a:pt x="344" y="187"/>
                </a:cubicBezTo>
                <a:cubicBezTo>
                  <a:pt x="367" y="142"/>
                  <a:pt x="314" y="68"/>
                  <a:pt x="225" y="30"/>
                </a:cubicBezTo>
                <a:cubicBezTo>
                  <a:pt x="184" y="10"/>
                  <a:pt x="141" y="0"/>
                  <a:pt x="1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6250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pic>
        <p:nvPicPr>
          <p:cNvPr id="8" name="图片占位符 20">
            <a:extLst>
              <a:ext uri="{FF2B5EF4-FFF2-40B4-BE49-F238E27FC236}">
                <a16:creationId xmlns:a16="http://schemas.microsoft.com/office/drawing/2014/main" id="{27248B8F-B519-4536-8912-0025C4BB0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A75042-1D9A-49B6-BF77-2422CCA65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84" t="25021" r="10825" b="2998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4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"/>
          <p:cNvSpPr txBox="1">
            <a:spLocks noGrp="1"/>
          </p:cNvSpPr>
          <p:nvPr>
            <p:ph type="title"/>
          </p:nvPr>
        </p:nvSpPr>
        <p:spPr>
          <a:xfrm>
            <a:off x="953133" y="573024"/>
            <a:ext cx="1028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subTitle" idx="1"/>
          </p:nvPr>
        </p:nvSpPr>
        <p:spPr>
          <a:xfrm>
            <a:off x="951033" y="3409504"/>
            <a:ext cx="30152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2"/>
          </p:nvPr>
        </p:nvSpPr>
        <p:spPr>
          <a:xfrm>
            <a:off x="8225833" y="3409504"/>
            <a:ext cx="30152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subTitle" idx="3"/>
          </p:nvPr>
        </p:nvSpPr>
        <p:spPr>
          <a:xfrm>
            <a:off x="951000" y="2636851"/>
            <a:ext cx="3015200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 txBox="1">
            <a:spLocks noGrp="1"/>
          </p:cNvSpPr>
          <p:nvPr>
            <p:ph type="subTitle" idx="4"/>
          </p:nvPr>
        </p:nvSpPr>
        <p:spPr>
          <a:xfrm>
            <a:off x="8225800" y="2636851"/>
            <a:ext cx="3015200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5"/>
          <p:cNvSpPr/>
          <p:nvPr/>
        </p:nvSpPr>
        <p:spPr>
          <a:xfrm rot="8449463">
            <a:off x="-1142843" y="-491942"/>
            <a:ext cx="4187603" cy="212058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5"/>
          <p:cNvSpPr/>
          <p:nvPr/>
        </p:nvSpPr>
        <p:spPr>
          <a:xfrm rot="-1937252">
            <a:off x="9711500" y="4723891"/>
            <a:ext cx="4202053" cy="2178308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2" name="Google Shape;262;p5"/>
          <p:cNvGrpSpPr/>
          <p:nvPr/>
        </p:nvGrpSpPr>
        <p:grpSpPr>
          <a:xfrm>
            <a:off x="-59452" y="-41549"/>
            <a:ext cx="1131959" cy="1013464"/>
            <a:chOff x="-44590" y="-31162"/>
            <a:chExt cx="848969" cy="760098"/>
          </a:xfrm>
        </p:grpSpPr>
        <p:sp>
          <p:nvSpPr>
            <p:cNvPr id="263" name="Google Shape;263;p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" name="Google Shape;269;p5"/>
          <p:cNvGrpSpPr/>
          <p:nvPr/>
        </p:nvGrpSpPr>
        <p:grpSpPr>
          <a:xfrm rot="3333252">
            <a:off x="10537796" y="-392762"/>
            <a:ext cx="1685877" cy="2071179"/>
            <a:chOff x="556167" y="-402644"/>
            <a:chExt cx="911061" cy="1119281"/>
          </a:xfrm>
        </p:grpSpPr>
        <p:sp>
          <p:nvSpPr>
            <p:cNvPr id="270" name="Google Shape;270;p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9" name="Google Shape;279;p5"/>
          <p:cNvGrpSpPr/>
          <p:nvPr/>
        </p:nvGrpSpPr>
        <p:grpSpPr>
          <a:xfrm flipH="1">
            <a:off x="10732413" y="5190386"/>
            <a:ext cx="1017267" cy="2569876"/>
            <a:chOff x="8361510" y="3452088"/>
            <a:chExt cx="762950" cy="1927407"/>
          </a:xfrm>
        </p:grpSpPr>
        <p:sp>
          <p:nvSpPr>
            <p:cNvPr id="280" name="Google Shape;280;p5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" name="Google Shape;292;p5"/>
          <p:cNvGrpSpPr/>
          <p:nvPr/>
        </p:nvGrpSpPr>
        <p:grpSpPr>
          <a:xfrm>
            <a:off x="488548" y="1048500"/>
            <a:ext cx="408733" cy="328821"/>
            <a:chOff x="366411" y="1167375"/>
            <a:chExt cx="306550" cy="246616"/>
          </a:xfrm>
        </p:grpSpPr>
        <p:sp>
          <p:nvSpPr>
            <p:cNvPr id="293" name="Google Shape;293;p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" name="Google Shape;296;p5"/>
          <p:cNvGrpSpPr/>
          <p:nvPr/>
        </p:nvGrpSpPr>
        <p:grpSpPr>
          <a:xfrm>
            <a:off x="11490532" y="1260800"/>
            <a:ext cx="408733" cy="328821"/>
            <a:chOff x="8757949" y="3645550"/>
            <a:chExt cx="306550" cy="246616"/>
          </a:xfrm>
        </p:grpSpPr>
        <p:sp>
          <p:nvSpPr>
            <p:cNvPr id="297" name="Google Shape;297;p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0" name="Google Shape;300;p5"/>
          <p:cNvGrpSpPr/>
          <p:nvPr/>
        </p:nvGrpSpPr>
        <p:grpSpPr>
          <a:xfrm>
            <a:off x="11535067" y="6381202"/>
            <a:ext cx="408733" cy="311988"/>
            <a:chOff x="281699" y="4701425"/>
            <a:chExt cx="306550" cy="233991"/>
          </a:xfrm>
        </p:grpSpPr>
        <p:sp>
          <p:nvSpPr>
            <p:cNvPr id="301" name="Google Shape;301;p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4" name="Google Shape;304;p5"/>
          <p:cNvGrpSpPr/>
          <p:nvPr/>
        </p:nvGrpSpPr>
        <p:grpSpPr>
          <a:xfrm>
            <a:off x="331632" y="6210935"/>
            <a:ext cx="408733" cy="311988"/>
            <a:chOff x="281699" y="4701425"/>
            <a:chExt cx="306550" cy="233991"/>
          </a:xfrm>
        </p:grpSpPr>
        <p:sp>
          <p:nvSpPr>
            <p:cNvPr id="305" name="Google Shape;305;p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8" name="Google Shape;308;p5"/>
          <p:cNvGrpSpPr/>
          <p:nvPr/>
        </p:nvGrpSpPr>
        <p:grpSpPr>
          <a:xfrm rot="5011388">
            <a:off x="330335" y="5994753"/>
            <a:ext cx="1338936" cy="1192891"/>
            <a:chOff x="8306286" y="4189629"/>
            <a:chExt cx="1004220" cy="894684"/>
          </a:xfrm>
        </p:grpSpPr>
        <p:sp>
          <p:nvSpPr>
            <p:cNvPr id="309" name="Google Shape;309;p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" name="Google Shape;317;p5"/>
          <p:cNvGrpSpPr/>
          <p:nvPr/>
        </p:nvGrpSpPr>
        <p:grpSpPr>
          <a:xfrm rot="9389442">
            <a:off x="-319461" y="5247044"/>
            <a:ext cx="1069481" cy="960733"/>
            <a:chOff x="8440798" y="-85238"/>
            <a:chExt cx="802107" cy="720546"/>
          </a:xfrm>
        </p:grpSpPr>
        <p:sp>
          <p:nvSpPr>
            <p:cNvPr id="318" name="Google Shape;318;p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3217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ctrTitle"/>
          </p:nvPr>
        </p:nvSpPr>
        <p:spPr>
          <a:xfrm>
            <a:off x="953133" y="573024"/>
            <a:ext cx="10285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27" name="Google Shape;327;p6"/>
          <p:cNvSpPr/>
          <p:nvPr/>
        </p:nvSpPr>
        <p:spPr>
          <a:xfrm rot="1402665">
            <a:off x="-417515" y="-473125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6"/>
          <p:cNvSpPr/>
          <p:nvPr/>
        </p:nvSpPr>
        <p:spPr>
          <a:xfrm>
            <a:off x="10551835" y="4674471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9" name="Google Shape;329;p6"/>
          <p:cNvGrpSpPr/>
          <p:nvPr/>
        </p:nvGrpSpPr>
        <p:grpSpPr>
          <a:xfrm rot="-4281840">
            <a:off x="-107825" y="-506342"/>
            <a:ext cx="1685911" cy="2071220"/>
            <a:chOff x="556167" y="-402644"/>
            <a:chExt cx="911061" cy="1119281"/>
          </a:xfrm>
        </p:grpSpPr>
        <p:sp>
          <p:nvSpPr>
            <p:cNvPr id="330" name="Google Shape;330;p6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6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6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6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6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6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6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6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6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6"/>
          <p:cNvGrpSpPr/>
          <p:nvPr/>
        </p:nvGrpSpPr>
        <p:grpSpPr>
          <a:xfrm>
            <a:off x="10889581" y="5433919"/>
            <a:ext cx="1017267" cy="2569876"/>
            <a:chOff x="8361510" y="3452088"/>
            <a:chExt cx="762950" cy="1927407"/>
          </a:xfrm>
        </p:grpSpPr>
        <p:sp>
          <p:nvSpPr>
            <p:cNvPr id="340" name="Google Shape;340;p6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6"/>
          <p:cNvGrpSpPr/>
          <p:nvPr/>
        </p:nvGrpSpPr>
        <p:grpSpPr>
          <a:xfrm rot="-761871">
            <a:off x="11262696" y="-159671"/>
            <a:ext cx="1069429" cy="960685"/>
            <a:chOff x="8440798" y="-85238"/>
            <a:chExt cx="802107" cy="720546"/>
          </a:xfrm>
        </p:grpSpPr>
        <p:sp>
          <p:nvSpPr>
            <p:cNvPr id="353" name="Google Shape;353;p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" name="Google Shape;360;p6"/>
          <p:cNvGrpSpPr/>
          <p:nvPr/>
        </p:nvGrpSpPr>
        <p:grpSpPr>
          <a:xfrm>
            <a:off x="445616" y="1237968"/>
            <a:ext cx="408733" cy="328821"/>
            <a:chOff x="366411" y="1167375"/>
            <a:chExt cx="306550" cy="246616"/>
          </a:xfrm>
        </p:grpSpPr>
        <p:sp>
          <p:nvSpPr>
            <p:cNvPr id="361" name="Google Shape;361;p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6"/>
          <p:cNvGrpSpPr/>
          <p:nvPr/>
        </p:nvGrpSpPr>
        <p:grpSpPr>
          <a:xfrm>
            <a:off x="11474067" y="4860735"/>
            <a:ext cx="408733" cy="328821"/>
            <a:chOff x="8757949" y="3645550"/>
            <a:chExt cx="306550" cy="246616"/>
          </a:xfrm>
        </p:grpSpPr>
        <p:sp>
          <p:nvSpPr>
            <p:cNvPr id="365" name="Google Shape;365;p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11638832" y="969800"/>
            <a:ext cx="408733" cy="328821"/>
            <a:chOff x="8757949" y="3645550"/>
            <a:chExt cx="306550" cy="246616"/>
          </a:xfrm>
        </p:grpSpPr>
        <p:sp>
          <p:nvSpPr>
            <p:cNvPr id="369" name="Google Shape;369;p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2" name="Google Shape;372;p6"/>
          <p:cNvGrpSpPr/>
          <p:nvPr/>
        </p:nvGrpSpPr>
        <p:grpSpPr>
          <a:xfrm>
            <a:off x="183367" y="6372935"/>
            <a:ext cx="408733" cy="311988"/>
            <a:chOff x="281699" y="4701425"/>
            <a:chExt cx="306550" cy="233991"/>
          </a:xfrm>
        </p:grpSpPr>
        <p:sp>
          <p:nvSpPr>
            <p:cNvPr id="373" name="Google Shape;373;p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1767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"/>
          <p:cNvSpPr txBox="1">
            <a:spLocks noGrp="1"/>
          </p:cNvSpPr>
          <p:nvPr>
            <p:ph type="title"/>
          </p:nvPr>
        </p:nvSpPr>
        <p:spPr>
          <a:xfrm>
            <a:off x="933433" y="597360"/>
            <a:ext cx="10307600" cy="9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8" name="Google Shape;378;p7"/>
          <p:cNvSpPr txBox="1">
            <a:spLocks noGrp="1"/>
          </p:cNvSpPr>
          <p:nvPr>
            <p:ph type="body" idx="1"/>
          </p:nvPr>
        </p:nvSpPr>
        <p:spPr>
          <a:xfrm>
            <a:off x="1357333" y="1982733"/>
            <a:ext cx="4738800" cy="3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372515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867"/>
            </a:lvl1pPr>
            <a:lvl2pPr marL="1219140" lvl="1" indent="-37251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828709" lvl="2" indent="-37251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2438278" lvl="3" indent="-37251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3047848" lvl="4" indent="-40638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3657418" lvl="5" indent="-40638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4266987" lvl="6" indent="-364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4876557" lvl="7" indent="-364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5486126" lvl="8" indent="-355582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p7"/>
          <p:cNvSpPr/>
          <p:nvPr/>
        </p:nvSpPr>
        <p:spPr>
          <a:xfrm rot="9003160">
            <a:off x="-1205145" y="-189725"/>
            <a:ext cx="3323079" cy="1383277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7"/>
          <p:cNvSpPr/>
          <p:nvPr/>
        </p:nvSpPr>
        <p:spPr>
          <a:xfrm>
            <a:off x="11648984" y="5221779"/>
            <a:ext cx="182841" cy="111092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7"/>
          <p:cNvSpPr/>
          <p:nvPr/>
        </p:nvSpPr>
        <p:spPr>
          <a:xfrm>
            <a:off x="11874876" y="5139635"/>
            <a:ext cx="182841" cy="111092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11784319" y="5359343"/>
            <a:ext cx="185068" cy="109112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/>
          <p:nvPr/>
        </p:nvSpPr>
        <p:spPr>
          <a:xfrm>
            <a:off x="237184" y="1176446"/>
            <a:ext cx="182841" cy="111092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7"/>
          <p:cNvSpPr/>
          <p:nvPr/>
        </p:nvSpPr>
        <p:spPr>
          <a:xfrm>
            <a:off x="463076" y="1094302"/>
            <a:ext cx="182841" cy="111092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7"/>
          <p:cNvSpPr/>
          <p:nvPr/>
        </p:nvSpPr>
        <p:spPr>
          <a:xfrm>
            <a:off x="372519" y="1314009"/>
            <a:ext cx="185068" cy="109112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6" name="Google Shape;386;p7"/>
          <p:cNvGrpSpPr/>
          <p:nvPr/>
        </p:nvGrpSpPr>
        <p:grpSpPr>
          <a:xfrm>
            <a:off x="10473899" y="5116168"/>
            <a:ext cx="936464" cy="1967387"/>
            <a:chOff x="7855424" y="3837125"/>
            <a:chExt cx="702348" cy="1475540"/>
          </a:xfrm>
        </p:grpSpPr>
        <p:sp>
          <p:nvSpPr>
            <p:cNvPr id="387" name="Google Shape;387;p7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5" name="Google Shape;395;p7"/>
          <p:cNvSpPr/>
          <p:nvPr/>
        </p:nvSpPr>
        <p:spPr>
          <a:xfrm rot="-953983">
            <a:off x="9546902" y="5743798"/>
            <a:ext cx="3323068" cy="1383273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7"/>
          <p:cNvSpPr/>
          <p:nvPr/>
        </p:nvSpPr>
        <p:spPr>
          <a:xfrm rot="-8449463" flipH="1">
            <a:off x="9286945" y="-491942"/>
            <a:ext cx="4187603" cy="212058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7"/>
          <p:cNvSpPr/>
          <p:nvPr/>
        </p:nvSpPr>
        <p:spPr>
          <a:xfrm rot="1937252" flipH="1">
            <a:off x="-1150064" y="5010707"/>
            <a:ext cx="4202053" cy="2178308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" name="Google Shape;398;p7"/>
          <p:cNvGrpSpPr/>
          <p:nvPr/>
        </p:nvGrpSpPr>
        <p:grpSpPr>
          <a:xfrm flipH="1">
            <a:off x="11050669" y="-73949"/>
            <a:ext cx="1131959" cy="1013464"/>
            <a:chOff x="-44590" y="-31162"/>
            <a:chExt cx="848969" cy="760098"/>
          </a:xfrm>
        </p:grpSpPr>
        <p:sp>
          <p:nvSpPr>
            <p:cNvPr id="399" name="Google Shape;399;p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5" name="Google Shape;405;p7"/>
          <p:cNvGrpSpPr/>
          <p:nvPr/>
        </p:nvGrpSpPr>
        <p:grpSpPr>
          <a:xfrm flipH="1">
            <a:off x="129309" y="5150486"/>
            <a:ext cx="1017267" cy="2569876"/>
            <a:chOff x="8361510" y="3452088"/>
            <a:chExt cx="762950" cy="1927407"/>
          </a:xfrm>
        </p:grpSpPr>
        <p:sp>
          <p:nvSpPr>
            <p:cNvPr id="406" name="Google Shape;406;p7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7"/>
          <p:cNvGrpSpPr/>
          <p:nvPr/>
        </p:nvGrpSpPr>
        <p:grpSpPr>
          <a:xfrm flipH="1">
            <a:off x="10473892" y="184500"/>
            <a:ext cx="408733" cy="328821"/>
            <a:chOff x="366411" y="1167375"/>
            <a:chExt cx="306550" cy="246616"/>
          </a:xfrm>
        </p:grpSpPr>
        <p:sp>
          <p:nvSpPr>
            <p:cNvPr id="419" name="Google Shape;419;p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2" name="Google Shape;422;p7"/>
          <p:cNvGrpSpPr/>
          <p:nvPr/>
        </p:nvGrpSpPr>
        <p:grpSpPr>
          <a:xfrm>
            <a:off x="931960" y="6341302"/>
            <a:ext cx="408733" cy="311988"/>
            <a:chOff x="281699" y="4701425"/>
            <a:chExt cx="306550" cy="233991"/>
          </a:xfrm>
        </p:grpSpPr>
        <p:sp>
          <p:nvSpPr>
            <p:cNvPr id="423" name="Google Shape;423;p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66807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8"/>
          <p:cNvSpPr txBox="1">
            <a:spLocks noGrp="1"/>
          </p:cNvSpPr>
          <p:nvPr>
            <p:ph type="title"/>
          </p:nvPr>
        </p:nvSpPr>
        <p:spPr>
          <a:xfrm>
            <a:off x="2923800" y="1788533"/>
            <a:ext cx="6344400" cy="3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28" name="Google Shape;428;p8"/>
          <p:cNvSpPr/>
          <p:nvPr/>
        </p:nvSpPr>
        <p:spPr>
          <a:xfrm rot="8100000">
            <a:off x="-1351214" y="-395959"/>
            <a:ext cx="4243033" cy="1969507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8"/>
          <p:cNvGrpSpPr/>
          <p:nvPr/>
        </p:nvGrpSpPr>
        <p:grpSpPr>
          <a:xfrm>
            <a:off x="-10" y="-164240"/>
            <a:ext cx="1214748" cy="1492375"/>
            <a:chOff x="556167" y="-402644"/>
            <a:chExt cx="911061" cy="1119281"/>
          </a:xfrm>
        </p:grpSpPr>
        <p:sp>
          <p:nvSpPr>
            <p:cNvPr id="430" name="Google Shape;430;p8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8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8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8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8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8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8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8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8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8"/>
          <p:cNvGrpSpPr/>
          <p:nvPr/>
        </p:nvGrpSpPr>
        <p:grpSpPr>
          <a:xfrm rot="-5912067">
            <a:off x="11233137" y="-276330"/>
            <a:ext cx="1138295" cy="1406828"/>
            <a:chOff x="8141966" y="4340861"/>
            <a:chExt cx="853744" cy="1055150"/>
          </a:xfrm>
        </p:grpSpPr>
        <p:sp>
          <p:nvSpPr>
            <p:cNvPr id="440" name="Google Shape;440;p8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8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8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8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8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8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8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8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8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8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0" name="Google Shape;450;p8"/>
          <p:cNvGrpSpPr/>
          <p:nvPr/>
        </p:nvGrpSpPr>
        <p:grpSpPr>
          <a:xfrm rot="5011388">
            <a:off x="-184832" y="5750872"/>
            <a:ext cx="1338936" cy="1192891"/>
            <a:chOff x="8306286" y="4189629"/>
            <a:chExt cx="1004220" cy="894684"/>
          </a:xfrm>
        </p:grpSpPr>
        <p:sp>
          <p:nvSpPr>
            <p:cNvPr id="451" name="Google Shape;451;p8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8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8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8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8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8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8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9" name="Google Shape;459;p8"/>
          <p:cNvGrpSpPr/>
          <p:nvPr/>
        </p:nvGrpSpPr>
        <p:grpSpPr>
          <a:xfrm rot="-5400000">
            <a:off x="719666" y="-185784"/>
            <a:ext cx="1069476" cy="960728"/>
            <a:chOff x="8440798" y="-85238"/>
            <a:chExt cx="802107" cy="720546"/>
          </a:xfrm>
        </p:grpSpPr>
        <p:sp>
          <p:nvSpPr>
            <p:cNvPr id="460" name="Google Shape;460;p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7" name="Google Shape;467;p8"/>
          <p:cNvGrpSpPr/>
          <p:nvPr/>
        </p:nvGrpSpPr>
        <p:grpSpPr>
          <a:xfrm>
            <a:off x="43683" y="1298635"/>
            <a:ext cx="408733" cy="328821"/>
            <a:chOff x="366411" y="1167375"/>
            <a:chExt cx="306550" cy="246616"/>
          </a:xfrm>
        </p:grpSpPr>
        <p:sp>
          <p:nvSpPr>
            <p:cNvPr id="468" name="Google Shape;468;p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1" name="Google Shape;471;p8"/>
          <p:cNvGrpSpPr/>
          <p:nvPr/>
        </p:nvGrpSpPr>
        <p:grpSpPr>
          <a:xfrm>
            <a:off x="902800" y="6488235"/>
            <a:ext cx="408733" cy="311988"/>
            <a:chOff x="281699" y="4701425"/>
            <a:chExt cx="306550" cy="233991"/>
          </a:xfrm>
        </p:grpSpPr>
        <p:sp>
          <p:nvSpPr>
            <p:cNvPr id="472" name="Google Shape;472;p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1402667" y="1170200"/>
            <a:ext cx="408733" cy="328821"/>
            <a:chOff x="8757949" y="3645550"/>
            <a:chExt cx="306550" cy="246616"/>
          </a:xfrm>
        </p:grpSpPr>
        <p:sp>
          <p:nvSpPr>
            <p:cNvPr id="476" name="Google Shape;476;p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9" name="Google Shape;479;p8"/>
          <p:cNvSpPr/>
          <p:nvPr/>
        </p:nvSpPr>
        <p:spPr>
          <a:xfrm rot="2905830" flipH="1">
            <a:off x="10497697" y="5218219"/>
            <a:ext cx="2609177" cy="2982192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0" name="Google Shape;480;p8"/>
          <p:cNvGrpSpPr/>
          <p:nvPr/>
        </p:nvGrpSpPr>
        <p:grpSpPr>
          <a:xfrm>
            <a:off x="11098397" y="5519951"/>
            <a:ext cx="1017267" cy="2569876"/>
            <a:chOff x="8361510" y="3452088"/>
            <a:chExt cx="762950" cy="1927407"/>
          </a:xfrm>
        </p:grpSpPr>
        <p:sp>
          <p:nvSpPr>
            <p:cNvPr id="481" name="Google Shape;481;p8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196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9"/>
          <p:cNvSpPr txBox="1">
            <a:spLocks noGrp="1"/>
          </p:cNvSpPr>
          <p:nvPr>
            <p:ph type="ctrTitle"/>
          </p:nvPr>
        </p:nvSpPr>
        <p:spPr>
          <a:xfrm flipH="1">
            <a:off x="1672633" y="1124933"/>
            <a:ext cx="5495200" cy="28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9"/>
          <p:cNvSpPr txBox="1">
            <a:spLocks noGrp="1"/>
          </p:cNvSpPr>
          <p:nvPr>
            <p:ph type="subTitle" idx="1"/>
          </p:nvPr>
        </p:nvSpPr>
        <p:spPr>
          <a:xfrm flipH="1">
            <a:off x="1660267" y="3964400"/>
            <a:ext cx="54952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9"/>
          <p:cNvSpPr/>
          <p:nvPr/>
        </p:nvSpPr>
        <p:spPr>
          <a:xfrm rot="-1402665" flipH="1">
            <a:off x="10470640" y="-594009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9"/>
          <p:cNvSpPr/>
          <p:nvPr/>
        </p:nvSpPr>
        <p:spPr>
          <a:xfrm>
            <a:off x="10046550" y="368511"/>
            <a:ext cx="182841" cy="111092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9"/>
          <p:cNvSpPr/>
          <p:nvPr/>
        </p:nvSpPr>
        <p:spPr>
          <a:xfrm>
            <a:off x="10272442" y="286367"/>
            <a:ext cx="182841" cy="111092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9"/>
          <p:cNvSpPr/>
          <p:nvPr/>
        </p:nvSpPr>
        <p:spPr>
          <a:xfrm>
            <a:off x="10181887" y="506076"/>
            <a:ext cx="185068" cy="109112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0" name="Google Shape;500;p9"/>
          <p:cNvGrpSpPr/>
          <p:nvPr/>
        </p:nvGrpSpPr>
        <p:grpSpPr>
          <a:xfrm>
            <a:off x="10769304" y="-140293"/>
            <a:ext cx="1643141" cy="1268164"/>
            <a:chOff x="8076977" y="-105220"/>
            <a:chExt cx="1232356" cy="951123"/>
          </a:xfrm>
        </p:grpSpPr>
        <p:sp>
          <p:nvSpPr>
            <p:cNvPr id="501" name="Google Shape;501;p9"/>
            <p:cNvSpPr/>
            <p:nvPr/>
          </p:nvSpPr>
          <p:spPr>
            <a:xfrm>
              <a:off x="8370221" y="-10522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8658725" y="-2613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8076977" y="27668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8326945" y="51872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8523231" y="48935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8619828" y="47699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8542035" y="18075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572792" y="17905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9" name="Google Shape;509;p9"/>
          <p:cNvSpPr/>
          <p:nvPr/>
        </p:nvSpPr>
        <p:spPr>
          <a:xfrm>
            <a:off x="11521517" y="6426579"/>
            <a:ext cx="182841" cy="111092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9"/>
          <p:cNvSpPr/>
          <p:nvPr/>
        </p:nvSpPr>
        <p:spPr>
          <a:xfrm>
            <a:off x="11747409" y="6344435"/>
            <a:ext cx="182841" cy="111092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9"/>
          <p:cNvSpPr/>
          <p:nvPr/>
        </p:nvSpPr>
        <p:spPr>
          <a:xfrm>
            <a:off x="11656854" y="6564143"/>
            <a:ext cx="185068" cy="109112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9"/>
          <p:cNvSpPr/>
          <p:nvPr/>
        </p:nvSpPr>
        <p:spPr>
          <a:xfrm flipH="1">
            <a:off x="-1121171" y="4674471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3" name="Google Shape;513;p9"/>
          <p:cNvGrpSpPr/>
          <p:nvPr/>
        </p:nvGrpSpPr>
        <p:grpSpPr>
          <a:xfrm>
            <a:off x="1279348" y="6376768"/>
            <a:ext cx="408733" cy="323221"/>
            <a:chOff x="959511" y="4782575"/>
            <a:chExt cx="306550" cy="242416"/>
          </a:xfrm>
        </p:grpSpPr>
        <p:sp>
          <p:nvSpPr>
            <p:cNvPr id="514" name="Google Shape;514;p9"/>
            <p:cNvSpPr/>
            <p:nvPr/>
          </p:nvSpPr>
          <p:spPr>
            <a:xfrm>
              <a:off x="959511" y="4839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128930" y="47825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061014" y="4943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7" name="Google Shape;517;p9"/>
          <p:cNvGrpSpPr/>
          <p:nvPr/>
        </p:nvGrpSpPr>
        <p:grpSpPr>
          <a:xfrm>
            <a:off x="-10918" y="5918817"/>
            <a:ext cx="1131959" cy="1013464"/>
            <a:chOff x="-8190" y="4439113"/>
            <a:chExt cx="848969" cy="760098"/>
          </a:xfrm>
        </p:grpSpPr>
        <p:sp>
          <p:nvSpPr>
            <p:cNvPr id="518" name="Google Shape;518;p9"/>
            <p:cNvSpPr/>
            <p:nvPr/>
          </p:nvSpPr>
          <p:spPr>
            <a:xfrm>
              <a:off x="284641" y="4947188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65469" y="4482801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386803" y="4439113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-8190" y="4603045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35856" y="4604745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51" y="4934308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4" name="Google Shape;524;p9"/>
          <p:cNvGrpSpPr/>
          <p:nvPr/>
        </p:nvGrpSpPr>
        <p:grpSpPr>
          <a:xfrm rot="936323">
            <a:off x="-7132" y="4333013"/>
            <a:ext cx="1066936" cy="1260107"/>
            <a:chOff x="70940" y="3249908"/>
            <a:chExt cx="800233" cy="945117"/>
          </a:xfrm>
        </p:grpSpPr>
        <p:sp>
          <p:nvSpPr>
            <p:cNvPr id="525" name="Google Shape;525;p9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9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9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9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9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82205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"/>
          <p:cNvSpPr txBox="1">
            <a:spLocks noGrp="1"/>
          </p:cNvSpPr>
          <p:nvPr>
            <p:ph type="title"/>
          </p:nvPr>
        </p:nvSpPr>
        <p:spPr>
          <a:xfrm>
            <a:off x="5345900" y="4004633"/>
            <a:ext cx="5959600" cy="21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0"/>
          <p:cNvSpPr/>
          <p:nvPr/>
        </p:nvSpPr>
        <p:spPr>
          <a:xfrm rot="8449463">
            <a:off x="-1142843" y="-491942"/>
            <a:ext cx="4187603" cy="212058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4" name="Google Shape;534;p10"/>
          <p:cNvGrpSpPr/>
          <p:nvPr/>
        </p:nvGrpSpPr>
        <p:grpSpPr>
          <a:xfrm>
            <a:off x="-354182" y="1"/>
            <a:ext cx="2291900" cy="1079163"/>
            <a:chOff x="-44600" y="2477850"/>
            <a:chExt cx="1718925" cy="809372"/>
          </a:xfrm>
        </p:grpSpPr>
        <p:sp>
          <p:nvSpPr>
            <p:cNvPr id="535" name="Google Shape;535;p10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" name="Google Shape;543;p10"/>
          <p:cNvGrpSpPr/>
          <p:nvPr/>
        </p:nvGrpSpPr>
        <p:grpSpPr>
          <a:xfrm rot="-7688932">
            <a:off x="-114931" y="1231652"/>
            <a:ext cx="1069464" cy="960717"/>
            <a:chOff x="8440798" y="-85238"/>
            <a:chExt cx="802107" cy="720546"/>
          </a:xfrm>
        </p:grpSpPr>
        <p:sp>
          <p:nvSpPr>
            <p:cNvPr id="544" name="Google Shape;544;p1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1" name="Google Shape;551;p10"/>
          <p:cNvGrpSpPr/>
          <p:nvPr/>
        </p:nvGrpSpPr>
        <p:grpSpPr>
          <a:xfrm>
            <a:off x="319232" y="750335"/>
            <a:ext cx="408733" cy="328821"/>
            <a:chOff x="8757949" y="3645550"/>
            <a:chExt cx="306550" cy="246616"/>
          </a:xfrm>
        </p:grpSpPr>
        <p:sp>
          <p:nvSpPr>
            <p:cNvPr id="552" name="Google Shape;552;p1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10"/>
          <p:cNvSpPr/>
          <p:nvPr/>
        </p:nvSpPr>
        <p:spPr>
          <a:xfrm rot="-8862748" flipH="1">
            <a:off x="9609900" y="-114474"/>
            <a:ext cx="4202053" cy="2178308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6" name="Google Shape;556;p10"/>
          <p:cNvGrpSpPr/>
          <p:nvPr/>
        </p:nvGrpSpPr>
        <p:grpSpPr>
          <a:xfrm rot="10800000" flipH="1">
            <a:off x="11139432" y="-474999"/>
            <a:ext cx="936464" cy="1967387"/>
            <a:chOff x="7855424" y="3837125"/>
            <a:chExt cx="702348" cy="1475540"/>
          </a:xfrm>
        </p:grpSpPr>
        <p:sp>
          <p:nvSpPr>
            <p:cNvPr id="557" name="Google Shape;557;p10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5" name="Google Shape;565;p10"/>
          <p:cNvGrpSpPr/>
          <p:nvPr/>
        </p:nvGrpSpPr>
        <p:grpSpPr>
          <a:xfrm rot="10800000" flipH="1">
            <a:off x="11257123" y="1492376"/>
            <a:ext cx="1138325" cy="1406867"/>
            <a:chOff x="8141966" y="4340861"/>
            <a:chExt cx="853744" cy="1055150"/>
          </a:xfrm>
        </p:grpSpPr>
        <p:sp>
          <p:nvSpPr>
            <p:cNvPr id="566" name="Google Shape;566;p10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0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0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0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0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0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0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0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0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0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" name="Google Shape;576;p10"/>
          <p:cNvGrpSpPr/>
          <p:nvPr/>
        </p:nvGrpSpPr>
        <p:grpSpPr>
          <a:xfrm>
            <a:off x="375600" y="6268567"/>
            <a:ext cx="408733" cy="311988"/>
            <a:chOff x="281699" y="4701425"/>
            <a:chExt cx="306550" cy="233991"/>
          </a:xfrm>
        </p:grpSpPr>
        <p:sp>
          <p:nvSpPr>
            <p:cNvPr id="577" name="Google Shape;577;p1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48986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1"/>
          <p:cNvSpPr txBox="1">
            <a:spLocks noGrp="1"/>
          </p:cNvSpPr>
          <p:nvPr>
            <p:ph type="title" hasCustomPrompt="1"/>
          </p:nvPr>
        </p:nvSpPr>
        <p:spPr>
          <a:xfrm>
            <a:off x="2477700" y="3550433"/>
            <a:ext cx="7317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2" name="Google Shape;582;p11"/>
          <p:cNvSpPr txBox="1">
            <a:spLocks noGrp="1"/>
          </p:cNvSpPr>
          <p:nvPr>
            <p:ph type="subTitle" idx="1"/>
          </p:nvPr>
        </p:nvSpPr>
        <p:spPr>
          <a:xfrm>
            <a:off x="2477700" y="5449100"/>
            <a:ext cx="73172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1"/>
          <p:cNvSpPr/>
          <p:nvPr/>
        </p:nvSpPr>
        <p:spPr>
          <a:xfrm rot="2905830" flipH="1">
            <a:off x="10497697" y="5218219"/>
            <a:ext cx="2609177" cy="2982192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11"/>
          <p:cNvSpPr/>
          <p:nvPr/>
        </p:nvSpPr>
        <p:spPr>
          <a:xfrm rot="8100000">
            <a:off x="-1351214" y="-395959"/>
            <a:ext cx="4243033" cy="1969507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5" name="Google Shape;585;p11"/>
          <p:cNvGrpSpPr/>
          <p:nvPr/>
        </p:nvGrpSpPr>
        <p:grpSpPr>
          <a:xfrm>
            <a:off x="9981399" y="5870095"/>
            <a:ext cx="765332" cy="1337908"/>
            <a:chOff x="8185349" y="4299471"/>
            <a:chExt cx="573999" cy="1003431"/>
          </a:xfrm>
        </p:grpSpPr>
        <p:sp>
          <p:nvSpPr>
            <p:cNvPr id="586" name="Google Shape;586;p11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7" name="Google Shape;597;p11"/>
          <p:cNvGrpSpPr/>
          <p:nvPr/>
        </p:nvGrpSpPr>
        <p:grpSpPr>
          <a:xfrm>
            <a:off x="11011381" y="5254103"/>
            <a:ext cx="1017267" cy="2569876"/>
            <a:chOff x="8361510" y="3452088"/>
            <a:chExt cx="762950" cy="1927407"/>
          </a:xfrm>
        </p:grpSpPr>
        <p:sp>
          <p:nvSpPr>
            <p:cNvPr id="598" name="Google Shape;598;p11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0" name="Google Shape;610;p11"/>
          <p:cNvGrpSpPr/>
          <p:nvPr/>
        </p:nvGrpSpPr>
        <p:grpSpPr>
          <a:xfrm>
            <a:off x="-59452" y="-41549"/>
            <a:ext cx="1131959" cy="1013464"/>
            <a:chOff x="-44590" y="-31162"/>
            <a:chExt cx="848969" cy="760098"/>
          </a:xfrm>
        </p:grpSpPr>
        <p:sp>
          <p:nvSpPr>
            <p:cNvPr id="611" name="Google Shape;611;p1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1"/>
          <p:cNvGrpSpPr/>
          <p:nvPr/>
        </p:nvGrpSpPr>
        <p:grpSpPr>
          <a:xfrm rot="-2285012">
            <a:off x="-263817" y="1164859"/>
            <a:ext cx="1214729" cy="1492351"/>
            <a:chOff x="556167" y="-402644"/>
            <a:chExt cx="911061" cy="1119281"/>
          </a:xfrm>
        </p:grpSpPr>
        <p:sp>
          <p:nvSpPr>
            <p:cNvPr id="618" name="Google Shape;618;p1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7" name="Google Shape;627;p11"/>
          <p:cNvGrpSpPr/>
          <p:nvPr/>
        </p:nvGrpSpPr>
        <p:grpSpPr>
          <a:xfrm>
            <a:off x="302167" y="1089668"/>
            <a:ext cx="408733" cy="328821"/>
            <a:chOff x="366411" y="1167375"/>
            <a:chExt cx="306550" cy="246616"/>
          </a:xfrm>
        </p:grpSpPr>
        <p:sp>
          <p:nvSpPr>
            <p:cNvPr id="628" name="Google Shape;628;p11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" name="Google Shape;631;p11"/>
          <p:cNvGrpSpPr/>
          <p:nvPr/>
        </p:nvGrpSpPr>
        <p:grpSpPr>
          <a:xfrm>
            <a:off x="375600" y="6268567"/>
            <a:ext cx="408733" cy="311988"/>
            <a:chOff x="281699" y="4701425"/>
            <a:chExt cx="306550" cy="233991"/>
          </a:xfrm>
        </p:grpSpPr>
        <p:sp>
          <p:nvSpPr>
            <p:cNvPr id="632" name="Google Shape;632;p11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5" name="Google Shape;635;p11"/>
          <p:cNvGrpSpPr/>
          <p:nvPr/>
        </p:nvGrpSpPr>
        <p:grpSpPr>
          <a:xfrm>
            <a:off x="11441132" y="253035"/>
            <a:ext cx="408733" cy="328821"/>
            <a:chOff x="8757949" y="3645550"/>
            <a:chExt cx="306550" cy="246616"/>
          </a:xfrm>
        </p:grpSpPr>
        <p:sp>
          <p:nvSpPr>
            <p:cNvPr id="636" name="Google Shape;636;p11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12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283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3"/>
          <p:cNvSpPr/>
          <p:nvPr/>
        </p:nvSpPr>
        <p:spPr>
          <a:xfrm rot="8100000">
            <a:off x="-1351214" y="-395959"/>
            <a:ext cx="4243033" cy="1969507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13"/>
          <p:cNvSpPr txBox="1">
            <a:spLocks noGrp="1"/>
          </p:cNvSpPr>
          <p:nvPr>
            <p:ph type="ctrTitle"/>
          </p:nvPr>
        </p:nvSpPr>
        <p:spPr>
          <a:xfrm flipH="1">
            <a:off x="2007364" y="2077100"/>
            <a:ext cx="2725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43" name="Google Shape;643;p13"/>
          <p:cNvSpPr txBox="1">
            <a:spLocks noGrp="1"/>
          </p:cNvSpPr>
          <p:nvPr>
            <p:ph type="subTitle" idx="1"/>
          </p:nvPr>
        </p:nvSpPr>
        <p:spPr>
          <a:xfrm flipH="1">
            <a:off x="2007467" y="2736700"/>
            <a:ext cx="2725200" cy="12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44" name="Google Shape;64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3299" y="2033467"/>
            <a:ext cx="1252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1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45" name="Google Shape;645;p13"/>
          <p:cNvSpPr txBox="1">
            <a:spLocks noGrp="1"/>
          </p:cNvSpPr>
          <p:nvPr>
            <p:ph type="ctrTitle" idx="3"/>
          </p:nvPr>
        </p:nvSpPr>
        <p:spPr>
          <a:xfrm flipH="1">
            <a:off x="7461783" y="2077100"/>
            <a:ext cx="2725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46" name="Google Shape;646;p13"/>
          <p:cNvSpPr txBox="1">
            <a:spLocks noGrp="1"/>
          </p:cNvSpPr>
          <p:nvPr>
            <p:ph type="subTitle" idx="4"/>
          </p:nvPr>
        </p:nvSpPr>
        <p:spPr>
          <a:xfrm flipH="1">
            <a:off x="7461800" y="2736700"/>
            <a:ext cx="2725200" cy="12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47" name="Google Shape;64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9979001" y="2034467"/>
            <a:ext cx="1257200" cy="7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1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48" name="Google Shape;648;p13"/>
          <p:cNvSpPr txBox="1">
            <a:spLocks noGrp="1"/>
          </p:cNvSpPr>
          <p:nvPr>
            <p:ph type="ctrTitle" idx="6"/>
          </p:nvPr>
        </p:nvSpPr>
        <p:spPr>
          <a:xfrm flipH="1">
            <a:off x="2007367" y="3937003"/>
            <a:ext cx="2725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7"/>
          </p:nvPr>
        </p:nvSpPr>
        <p:spPr>
          <a:xfrm flipH="1">
            <a:off x="2007332" y="4596667"/>
            <a:ext cx="2725200" cy="12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957833" y="3893367"/>
            <a:ext cx="1252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1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1" name="Google Shape;651;p13"/>
          <p:cNvSpPr txBox="1">
            <a:spLocks noGrp="1"/>
          </p:cNvSpPr>
          <p:nvPr>
            <p:ph type="ctrTitle" idx="9"/>
          </p:nvPr>
        </p:nvSpPr>
        <p:spPr>
          <a:xfrm flipH="1">
            <a:off x="7461767" y="3937000"/>
            <a:ext cx="2725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subTitle" idx="13"/>
          </p:nvPr>
        </p:nvSpPr>
        <p:spPr>
          <a:xfrm flipH="1">
            <a:off x="7461765" y="4596667"/>
            <a:ext cx="2725200" cy="12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9983800" y="3893365"/>
            <a:ext cx="12572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1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4" name="Google Shape;654;p13"/>
          <p:cNvSpPr txBox="1">
            <a:spLocks noGrp="1"/>
          </p:cNvSpPr>
          <p:nvPr>
            <p:ph type="ctrTitle" idx="15"/>
          </p:nvPr>
        </p:nvSpPr>
        <p:spPr>
          <a:xfrm>
            <a:off x="951000" y="575067"/>
            <a:ext cx="10290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/>
          <p:nvPr/>
        </p:nvSpPr>
        <p:spPr>
          <a:xfrm rot="2905830" flipH="1">
            <a:off x="10497697" y="5218219"/>
            <a:ext cx="2609177" cy="2982192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6" name="Google Shape;656;p13"/>
          <p:cNvGrpSpPr/>
          <p:nvPr/>
        </p:nvGrpSpPr>
        <p:grpSpPr>
          <a:xfrm>
            <a:off x="11197536" y="5189554"/>
            <a:ext cx="1296165" cy="1918031"/>
            <a:chOff x="8398152" y="3892164"/>
            <a:chExt cx="972124" cy="1438523"/>
          </a:xfrm>
        </p:grpSpPr>
        <p:sp>
          <p:nvSpPr>
            <p:cNvPr id="657" name="Google Shape;657;p13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3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3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3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3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3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3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4" name="Google Shape;664;p13"/>
          <p:cNvGrpSpPr/>
          <p:nvPr/>
        </p:nvGrpSpPr>
        <p:grpSpPr>
          <a:xfrm>
            <a:off x="-195702" y="-217798"/>
            <a:ext cx="1449641" cy="1624507"/>
            <a:chOff x="-146778" y="-163348"/>
            <a:chExt cx="1087231" cy="1218380"/>
          </a:xfrm>
        </p:grpSpPr>
        <p:sp>
          <p:nvSpPr>
            <p:cNvPr id="665" name="Google Shape;665;p1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488548" y="1556500"/>
            <a:ext cx="408733" cy="328821"/>
            <a:chOff x="366411" y="1167375"/>
            <a:chExt cx="306550" cy="246616"/>
          </a:xfrm>
        </p:grpSpPr>
        <p:sp>
          <p:nvSpPr>
            <p:cNvPr id="670" name="Google Shape;670;p1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3" name="Google Shape;673;p13"/>
          <p:cNvGrpSpPr/>
          <p:nvPr/>
        </p:nvGrpSpPr>
        <p:grpSpPr>
          <a:xfrm>
            <a:off x="375600" y="6268567"/>
            <a:ext cx="408733" cy="311988"/>
            <a:chOff x="281699" y="4701425"/>
            <a:chExt cx="306550" cy="233991"/>
          </a:xfrm>
        </p:grpSpPr>
        <p:sp>
          <p:nvSpPr>
            <p:cNvPr id="674" name="Google Shape;674;p1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7" name="Google Shape;677;p13"/>
          <p:cNvGrpSpPr/>
          <p:nvPr/>
        </p:nvGrpSpPr>
        <p:grpSpPr>
          <a:xfrm>
            <a:off x="741558" y="-536857"/>
            <a:ext cx="1214748" cy="1492375"/>
            <a:chOff x="556167" y="-402644"/>
            <a:chExt cx="911061" cy="1119281"/>
          </a:xfrm>
        </p:grpSpPr>
        <p:sp>
          <p:nvSpPr>
            <p:cNvPr id="678" name="Google Shape;678;p1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" name="Google Shape;687;p13"/>
          <p:cNvGrpSpPr/>
          <p:nvPr/>
        </p:nvGrpSpPr>
        <p:grpSpPr>
          <a:xfrm>
            <a:off x="11677267" y="4860735"/>
            <a:ext cx="408733" cy="328821"/>
            <a:chOff x="8757949" y="3645550"/>
            <a:chExt cx="306550" cy="246616"/>
          </a:xfrm>
        </p:grpSpPr>
        <p:sp>
          <p:nvSpPr>
            <p:cNvPr id="688" name="Google Shape;688;p1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6150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4"/>
          <p:cNvSpPr txBox="1">
            <a:spLocks noGrp="1"/>
          </p:cNvSpPr>
          <p:nvPr>
            <p:ph type="title"/>
          </p:nvPr>
        </p:nvSpPr>
        <p:spPr>
          <a:xfrm>
            <a:off x="6192367" y="4476411"/>
            <a:ext cx="4413600" cy="6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3" name="Google Shape;693;p14"/>
          <p:cNvSpPr txBox="1">
            <a:spLocks noGrp="1"/>
          </p:cNvSpPr>
          <p:nvPr>
            <p:ph type="subTitle" idx="1"/>
          </p:nvPr>
        </p:nvSpPr>
        <p:spPr>
          <a:xfrm>
            <a:off x="5227167" y="1617117"/>
            <a:ext cx="5467200" cy="27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4"/>
          <p:cNvSpPr/>
          <p:nvPr/>
        </p:nvSpPr>
        <p:spPr>
          <a:xfrm>
            <a:off x="-98900" y="3603200"/>
            <a:ext cx="2133" cy="2133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14"/>
          <p:cNvSpPr/>
          <p:nvPr/>
        </p:nvSpPr>
        <p:spPr>
          <a:xfrm>
            <a:off x="-96798" y="3603202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14"/>
          <p:cNvSpPr/>
          <p:nvPr/>
        </p:nvSpPr>
        <p:spPr>
          <a:xfrm rot="1402665">
            <a:off x="-417515" y="-473125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14"/>
          <p:cNvSpPr/>
          <p:nvPr/>
        </p:nvSpPr>
        <p:spPr>
          <a:xfrm>
            <a:off x="10551835" y="4674471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4"/>
          <p:cNvGrpSpPr/>
          <p:nvPr/>
        </p:nvGrpSpPr>
        <p:grpSpPr>
          <a:xfrm>
            <a:off x="8" y="-164234"/>
            <a:ext cx="1446473" cy="1589716"/>
            <a:chOff x="-98921" y="-213901"/>
            <a:chExt cx="1084855" cy="1192287"/>
          </a:xfrm>
        </p:grpSpPr>
        <p:sp>
          <p:nvSpPr>
            <p:cNvPr id="699" name="Google Shape;699;p14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4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4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4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4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4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4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4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4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4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4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4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1" name="Google Shape;711;p14"/>
          <p:cNvGrpSpPr/>
          <p:nvPr/>
        </p:nvGrpSpPr>
        <p:grpSpPr>
          <a:xfrm rot="-5400000">
            <a:off x="780066" y="-317784"/>
            <a:ext cx="1069476" cy="960728"/>
            <a:chOff x="8440798" y="-85238"/>
            <a:chExt cx="802107" cy="720546"/>
          </a:xfrm>
        </p:grpSpPr>
        <p:sp>
          <p:nvSpPr>
            <p:cNvPr id="712" name="Google Shape;712;p1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9" name="Google Shape;719;p14"/>
          <p:cNvGrpSpPr/>
          <p:nvPr/>
        </p:nvGrpSpPr>
        <p:grpSpPr>
          <a:xfrm rot="8100000">
            <a:off x="10949660" y="5414424"/>
            <a:ext cx="1685960" cy="2071280"/>
            <a:chOff x="556167" y="-402644"/>
            <a:chExt cx="911061" cy="1119281"/>
          </a:xfrm>
        </p:grpSpPr>
        <p:sp>
          <p:nvSpPr>
            <p:cNvPr id="720" name="Google Shape;720;p1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9" name="Google Shape;729;p14"/>
          <p:cNvGrpSpPr/>
          <p:nvPr/>
        </p:nvGrpSpPr>
        <p:grpSpPr>
          <a:xfrm rot="-6389541">
            <a:off x="-140786" y="5637769"/>
            <a:ext cx="1449705" cy="1624579"/>
            <a:chOff x="-146778" y="-163348"/>
            <a:chExt cx="1087231" cy="1218380"/>
          </a:xfrm>
        </p:grpSpPr>
        <p:sp>
          <p:nvSpPr>
            <p:cNvPr id="730" name="Google Shape;730;p14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4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4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4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4"/>
          <p:cNvGrpSpPr/>
          <p:nvPr/>
        </p:nvGrpSpPr>
        <p:grpSpPr>
          <a:xfrm>
            <a:off x="274383" y="908468"/>
            <a:ext cx="408733" cy="328821"/>
            <a:chOff x="366411" y="1167375"/>
            <a:chExt cx="306550" cy="246616"/>
          </a:xfrm>
        </p:grpSpPr>
        <p:sp>
          <p:nvSpPr>
            <p:cNvPr id="735" name="Google Shape;735;p1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8" name="Google Shape;738;p14"/>
          <p:cNvGrpSpPr/>
          <p:nvPr/>
        </p:nvGrpSpPr>
        <p:grpSpPr>
          <a:xfrm>
            <a:off x="179300" y="5618302"/>
            <a:ext cx="408733" cy="311988"/>
            <a:chOff x="281699" y="4701425"/>
            <a:chExt cx="306550" cy="233991"/>
          </a:xfrm>
        </p:grpSpPr>
        <p:sp>
          <p:nvSpPr>
            <p:cNvPr id="739" name="Google Shape;739;p1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2" name="Google Shape;742;p14"/>
          <p:cNvGrpSpPr/>
          <p:nvPr/>
        </p:nvGrpSpPr>
        <p:grpSpPr>
          <a:xfrm>
            <a:off x="11588283" y="5289468"/>
            <a:ext cx="408733" cy="328821"/>
            <a:chOff x="8757949" y="3645550"/>
            <a:chExt cx="306550" cy="246616"/>
          </a:xfrm>
        </p:grpSpPr>
        <p:sp>
          <p:nvSpPr>
            <p:cNvPr id="743" name="Google Shape;743;p1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02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pic>
        <p:nvPicPr>
          <p:cNvPr id="8" name="图片占位符 20">
            <a:extLst>
              <a:ext uri="{FF2B5EF4-FFF2-40B4-BE49-F238E27FC236}">
                <a16:creationId xmlns:a16="http://schemas.microsoft.com/office/drawing/2014/main" id="{27248B8F-B519-4536-8912-0025C4BB0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8767E59-1C7A-45E7-9390-8B1150CD7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767" t="25153" r="14767" b="2985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6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5"/>
          <p:cNvSpPr txBox="1">
            <a:spLocks noGrp="1"/>
          </p:cNvSpPr>
          <p:nvPr>
            <p:ph type="ctrTitle"/>
          </p:nvPr>
        </p:nvSpPr>
        <p:spPr>
          <a:xfrm>
            <a:off x="950967" y="573024"/>
            <a:ext cx="1029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8" name="Google Shape;748;p15"/>
          <p:cNvSpPr/>
          <p:nvPr/>
        </p:nvSpPr>
        <p:spPr>
          <a:xfrm rot="2905830" flipH="1">
            <a:off x="10496830" y="5218219"/>
            <a:ext cx="2609177" cy="2982192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5"/>
          <p:cNvSpPr/>
          <p:nvPr/>
        </p:nvSpPr>
        <p:spPr>
          <a:xfrm rot="8100000">
            <a:off x="-1352081" y="-395959"/>
            <a:ext cx="4243033" cy="1969507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5"/>
          <p:cNvGrpSpPr/>
          <p:nvPr/>
        </p:nvGrpSpPr>
        <p:grpSpPr>
          <a:xfrm rot="3333252">
            <a:off x="10529196" y="-392762"/>
            <a:ext cx="1685877" cy="2071179"/>
            <a:chOff x="556167" y="-402644"/>
            <a:chExt cx="911061" cy="1119281"/>
          </a:xfrm>
        </p:grpSpPr>
        <p:sp>
          <p:nvSpPr>
            <p:cNvPr id="751" name="Google Shape;751;p1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0" name="Google Shape;760;p15"/>
          <p:cNvGrpSpPr/>
          <p:nvPr/>
        </p:nvGrpSpPr>
        <p:grpSpPr>
          <a:xfrm rot="1882352">
            <a:off x="11213397" y="5548327"/>
            <a:ext cx="1338959" cy="1192911"/>
            <a:chOff x="8306286" y="4189629"/>
            <a:chExt cx="1004220" cy="894684"/>
          </a:xfrm>
        </p:grpSpPr>
        <p:sp>
          <p:nvSpPr>
            <p:cNvPr id="761" name="Google Shape;761;p1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9" name="Google Shape;769;p15"/>
          <p:cNvGrpSpPr/>
          <p:nvPr/>
        </p:nvGrpSpPr>
        <p:grpSpPr>
          <a:xfrm flipH="1">
            <a:off x="172248" y="4921286"/>
            <a:ext cx="1017267" cy="2569876"/>
            <a:chOff x="8361510" y="3452088"/>
            <a:chExt cx="762950" cy="1927407"/>
          </a:xfrm>
        </p:grpSpPr>
        <p:sp>
          <p:nvSpPr>
            <p:cNvPr id="770" name="Google Shape;770;p15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2" name="Google Shape;782;p15"/>
          <p:cNvGrpSpPr/>
          <p:nvPr/>
        </p:nvGrpSpPr>
        <p:grpSpPr>
          <a:xfrm rot="-5400000">
            <a:off x="603431" y="-295784"/>
            <a:ext cx="1069476" cy="960728"/>
            <a:chOff x="8440798" y="-85238"/>
            <a:chExt cx="802107" cy="720546"/>
          </a:xfrm>
        </p:grpSpPr>
        <p:sp>
          <p:nvSpPr>
            <p:cNvPr id="783" name="Google Shape;783;p1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15"/>
          <p:cNvGrpSpPr/>
          <p:nvPr/>
        </p:nvGrpSpPr>
        <p:grpSpPr>
          <a:xfrm rot="-1414813">
            <a:off x="-331469" y="-242209"/>
            <a:ext cx="1685933" cy="2071247"/>
            <a:chOff x="556167" y="-402644"/>
            <a:chExt cx="911061" cy="1119281"/>
          </a:xfrm>
        </p:grpSpPr>
        <p:sp>
          <p:nvSpPr>
            <p:cNvPr id="791" name="Google Shape;791;p1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0" name="Google Shape;800;p15"/>
          <p:cNvGrpSpPr/>
          <p:nvPr/>
        </p:nvGrpSpPr>
        <p:grpSpPr>
          <a:xfrm>
            <a:off x="11707616" y="1012200"/>
            <a:ext cx="408733" cy="328821"/>
            <a:chOff x="366411" y="1167375"/>
            <a:chExt cx="306550" cy="246616"/>
          </a:xfrm>
        </p:grpSpPr>
        <p:sp>
          <p:nvSpPr>
            <p:cNvPr id="801" name="Google Shape;801;p1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4" name="Google Shape;804;p15"/>
          <p:cNvGrpSpPr/>
          <p:nvPr/>
        </p:nvGrpSpPr>
        <p:grpSpPr>
          <a:xfrm>
            <a:off x="657800" y="6427835"/>
            <a:ext cx="408733" cy="311988"/>
            <a:chOff x="281699" y="4701425"/>
            <a:chExt cx="306550" cy="233991"/>
          </a:xfrm>
        </p:grpSpPr>
        <p:sp>
          <p:nvSpPr>
            <p:cNvPr id="805" name="Google Shape;805;p1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15"/>
          <p:cNvGrpSpPr/>
          <p:nvPr/>
        </p:nvGrpSpPr>
        <p:grpSpPr>
          <a:xfrm>
            <a:off x="10869967" y="6260152"/>
            <a:ext cx="408733" cy="328821"/>
            <a:chOff x="8757949" y="3645550"/>
            <a:chExt cx="306550" cy="246616"/>
          </a:xfrm>
        </p:grpSpPr>
        <p:sp>
          <p:nvSpPr>
            <p:cNvPr id="809" name="Google Shape;809;p1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75299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6"/>
          <p:cNvSpPr txBox="1">
            <a:spLocks noGrp="1"/>
          </p:cNvSpPr>
          <p:nvPr>
            <p:ph type="ctrTitle"/>
          </p:nvPr>
        </p:nvSpPr>
        <p:spPr>
          <a:xfrm>
            <a:off x="950967" y="573024"/>
            <a:ext cx="1029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14" name="Google Shape;814;p16"/>
          <p:cNvSpPr/>
          <p:nvPr/>
        </p:nvSpPr>
        <p:spPr>
          <a:xfrm rot="8449463">
            <a:off x="-1142843" y="-491942"/>
            <a:ext cx="4187603" cy="212058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16"/>
          <p:cNvSpPr/>
          <p:nvPr/>
        </p:nvSpPr>
        <p:spPr>
          <a:xfrm rot="-1937252">
            <a:off x="9711500" y="4723891"/>
            <a:ext cx="4202053" cy="2178308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6" name="Google Shape;816;p16"/>
          <p:cNvGrpSpPr/>
          <p:nvPr/>
        </p:nvGrpSpPr>
        <p:grpSpPr>
          <a:xfrm rot="-5400000">
            <a:off x="10306086" y="5982033"/>
            <a:ext cx="2291900" cy="1079163"/>
            <a:chOff x="-44600" y="2477850"/>
            <a:chExt cx="1718925" cy="809372"/>
          </a:xfrm>
        </p:grpSpPr>
        <p:sp>
          <p:nvSpPr>
            <p:cNvPr id="817" name="Google Shape;817;p16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6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6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6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6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6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6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6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16"/>
          <p:cNvGrpSpPr/>
          <p:nvPr/>
        </p:nvGrpSpPr>
        <p:grpSpPr>
          <a:xfrm>
            <a:off x="281499" y="5647111"/>
            <a:ext cx="765332" cy="1337908"/>
            <a:chOff x="8185349" y="4299471"/>
            <a:chExt cx="573999" cy="1003431"/>
          </a:xfrm>
        </p:grpSpPr>
        <p:sp>
          <p:nvSpPr>
            <p:cNvPr id="826" name="Google Shape;826;p16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6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6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6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6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6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6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6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6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6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7" name="Google Shape;837;p16"/>
          <p:cNvGrpSpPr/>
          <p:nvPr/>
        </p:nvGrpSpPr>
        <p:grpSpPr>
          <a:xfrm rot="4915403">
            <a:off x="-164663" y="-414805"/>
            <a:ext cx="1751459" cy="1966308"/>
            <a:chOff x="-138062" y="3249908"/>
            <a:chExt cx="1313568" cy="1474703"/>
          </a:xfrm>
        </p:grpSpPr>
        <p:sp>
          <p:nvSpPr>
            <p:cNvPr id="838" name="Google Shape;838;p16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6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6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6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6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6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6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6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6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6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0" name="Google Shape;850;p16"/>
          <p:cNvGrpSpPr/>
          <p:nvPr/>
        </p:nvGrpSpPr>
        <p:grpSpPr>
          <a:xfrm>
            <a:off x="252416" y="1419200"/>
            <a:ext cx="408733" cy="328821"/>
            <a:chOff x="366411" y="1167375"/>
            <a:chExt cx="306550" cy="246616"/>
          </a:xfrm>
        </p:grpSpPr>
        <p:sp>
          <p:nvSpPr>
            <p:cNvPr id="851" name="Google Shape;851;p1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6"/>
          <p:cNvGrpSpPr/>
          <p:nvPr/>
        </p:nvGrpSpPr>
        <p:grpSpPr>
          <a:xfrm>
            <a:off x="79800" y="6444302"/>
            <a:ext cx="408733" cy="311988"/>
            <a:chOff x="281699" y="4701425"/>
            <a:chExt cx="306550" cy="233991"/>
          </a:xfrm>
        </p:grpSpPr>
        <p:sp>
          <p:nvSpPr>
            <p:cNvPr id="855" name="Google Shape;855;p1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6"/>
          <p:cNvGrpSpPr/>
          <p:nvPr/>
        </p:nvGrpSpPr>
        <p:grpSpPr>
          <a:xfrm>
            <a:off x="11677267" y="4860735"/>
            <a:ext cx="408733" cy="328821"/>
            <a:chOff x="8757949" y="3645550"/>
            <a:chExt cx="306550" cy="246616"/>
          </a:xfrm>
        </p:grpSpPr>
        <p:sp>
          <p:nvSpPr>
            <p:cNvPr id="859" name="Google Shape;859;p1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2" name="Google Shape;862;p16"/>
          <p:cNvGrpSpPr/>
          <p:nvPr/>
        </p:nvGrpSpPr>
        <p:grpSpPr>
          <a:xfrm rot="5650501">
            <a:off x="11050512" y="212512"/>
            <a:ext cx="1449573" cy="1624431"/>
            <a:chOff x="-146778" y="-163348"/>
            <a:chExt cx="1087231" cy="1218380"/>
          </a:xfrm>
        </p:grpSpPr>
        <p:sp>
          <p:nvSpPr>
            <p:cNvPr id="863" name="Google Shape;863;p16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6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6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6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964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7"/>
          <p:cNvSpPr txBox="1">
            <a:spLocks noGrp="1"/>
          </p:cNvSpPr>
          <p:nvPr>
            <p:ph type="ctrTitle"/>
          </p:nvPr>
        </p:nvSpPr>
        <p:spPr>
          <a:xfrm>
            <a:off x="1085367" y="578075"/>
            <a:ext cx="1002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9" name="Google Shape;869;p17"/>
          <p:cNvSpPr/>
          <p:nvPr/>
        </p:nvSpPr>
        <p:spPr>
          <a:xfrm rot="8449463">
            <a:off x="-1840876" y="51558"/>
            <a:ext cx="4187603" cy="212058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7"/>
          <p:cNvSpPr/>
          <p:nvPr/>
        </p:nvSpPr>
        <p:spPr>
          <a:xfrm rot="-1937252">
            <a:off x="9140000" y="5634591"/>
            <a:ext cx="4202053" cy="2178308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1" name="Google Shape;871;p17"/>
          <p:cNvGrpSpPr/>
          <p:nvPr/>
        </p:nvGrpSpPr>
        <p:grpSpPr>
          <a:xfrm rot="-6331980">
            <a:off x="10573141" y="5981480"/>
            <a:ext cx="1131987" cy="1013489"/>
            <a:chOff x="-44590" y="-31162"/>
            <a:chExt cx="848969" cy="760098"/>
          </a:xfrm>
        </p:grpSpPr>
        <p:sp>
          <p:nvSpPr>
            <p:cNvPr id="872" name="Google Shape;872;p1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8" name="Google Shape;878;p17"/>
          <p:cNvGrpSpPr/>
          <p:nvPr/>
        </p:nvGrpSpPr>
        <p:grpSpPr>
          <a:xfrm rot="7376878">
            <a:off x="11523350" y="6058719"/>
            <a:ext cx="1069521" cy="960768"/>
            <a:chOff x="8440798" y="-85238"/>
            <a:chExt cx="802107" cy="720546"/>
          </a:xfrm>
        </p:grpSpPr>
        <p:sp>
          <p:nvSpPr>
            <p:cNvPr id="879" name="Google Shape;879;p17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7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7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7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7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7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7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6" name="Google Shape;886;p17"/>
          <p:cNvGrpSpPr/>
          <p:nvPr/>
        </p:nvGrpSpPr>
        <p:grpSpPr>
          <a:xfrm rot="3909266">
            <a:off x="-86119" y="-126801"/>
            <a:ext cx="1132029" cy="1013528"/>
            <a:chOff x="-44590" y="-31162"/>
            <a:chExt cx="848969" cy="760098"/>
          </a:xfrm>
        </p:grpSpPr>
        <p:sp>
          <p:nvSpPr>
            <p:cNvPr id="887" name="Google Shape;887;p1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1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17"/>
          <p:cNvGrpSpPr/>
          <p:nvPr/>
        </p:nvGrpSpPr>
        <p:grpSpPr>
          <a:xfrm>
            <a:off x="-610726" y="125299"/>
            <a:ext cx="1446473" cy="1589716"/>
            <a:chOff x="-98921" y="-213901"/>
            <a:chExt cx="1084855" cy="1192287"/>
          </a:xfrm>
        </p:grpSpPr>
        <p:sp>
          <p:nvSpPr>
            <p:cNvPr id="894" name="Google Shape;894;p17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17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7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17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17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7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7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7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7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7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7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7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6" name="Google Shape;906;p17"/>
          <p:cNvGrpSpPr/>
          <p:nvPr/>
        </p:nvGrpSpPr>
        <p:grpSpPr>
          <a:xfrm rot="-1274443">
            <a:off x="11310085" y="-46210"/>
            <a:ext cx="1069515" cy="960763"/>
            <a:chOff x="8440798" y="-85238"/>
            <a:chExt cx="802107" cy="720546"/>
          </a:xfrm>
        </p:grpSpPr>
        <p:sp>
          <p:nvSpPr>
            <p:cNvPr id="907" name="Google Shape;907;p17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7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7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7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7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7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7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4" name="Google Shape;914;p17"/>
          <p:cNvGrpSpPr/>
          <p:nvPr/>
        </p:nvGrpSpPr>
        <p:grpSpPr>
          <a:xfrm>
            <a:off x="11172383" y="125300"/>
            <a:ext cx="408733" cy="328821"/>
            <a:chOff x="366411" y="1167375"/>
            <a:chExt cx="306550" cy="246616"/>
          </a:xfrm>
        </p:grpSpPr>
        <p:sp>
          <p:nvSpPr>
            <p:cNvPr id="915" name="Google Shape;915;p1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8" name="Google Shape;918;p17"/>
          <p:cNvGrpSpPr/>
          <p:nvPr/>
        </p:nvGrpSpPr>
        <p:grpSpPr>
          <a:xfrm>
            <a:off x="106500" y="1803667"/>
            <a:ext cx="408733" cy="311988"/>
            <a:chOff x="281699" y="4701425"/>
            <a:chExt cx="306550" cy="233991"/>
          </a:xfrm>
        </p:grpSpPr>
        <p:sp>
          <p:nvSpPr>
            <p:cNvPr id="919" name="Google Shape;919;p1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2" name="Google Shape;922;p17"/>
          <p:cNvGrpSpPr/>
          <p:nvPr/>
        </p:nvGrpSpPr>
        <p:grpSpPr>
          <a:xfrm>
            <a:off x="11441100" y="5668035"/>
            <a:ext cx="408733" cy="328821"/>
            <a:chOff x="8757949" y="3645550"/>
            <a:chExt cx="306550" cy="246616"/>
          </a:xfrm>
        </p:grpSpPr>
        <p:sp>
          <p:nvSpPr>
            <p:cNvPr id="923" name="Google Shape;923;p17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6" name="Google Shape;926;p17"/>
          <p:cNvGrpSpPr/>
          <p:nvPr/>
        </p:nvGrpSpPr>
        <p:grpSpPr>
          <a:xfrm>
            <a:off x="-395832" y="5613913"/>
            <a:ext cx="1751424" cy="1966271"/>
            <a:chOff x="-138062" y="3249908"/>
            <a:chExt cx="1313568" cy="1474703"/>
          </a:xfrm>
        </p:grpSpPr>
        <p:sp>
          <p:nvSpPr>
            <p:cNvPr id="927" name="Google Shape;927;p17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7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7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7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7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7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7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7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7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7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7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7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1984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8"/>
          <p:cNvSpPr/>
          <p:nvPr/>
        </p:nvSpPr>
        <p:spPr>
          <a:xfrm rot="8449463">
            <a:off x="-1142843" y="-491942"/>
            <a:ext cx="4187603" cy="212058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8"/>
          <p:cNvSpPr/>
          <p:nvPr/>
        </p:nvSpPr>
        <p:spPr>
          <a:xfrm rot="-1937252">
            <a:off x="9711500" y="4723891"/>
            <a:ext cx="4202053" cy="2178308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2" name="Google Shape;942;p18"/>
          <p:cNvGrpSpPr/>
          <p:nvPr/>
        </p:nvGrpSpPr>
        <p:grpSpPr>
          <a:xfrm>
            <a:off x="10913799" y="5732630"/>
            <a:ext cx="765332" cy="1337908"/>
            <a:chOff x="8185349" y="4299471"/>
            <a:chExt cx="573999" cy="1003431"/>
          </a:xfrm>
        </p:grpSpPr>
        <p:sp>
          <p:nvSpPr>
            <p:cNvPr id="943" name="Google Shape;943;p18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8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8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8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8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8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4" name="Google Shape;954;p18"/>
          <p:cNvGrpSpPr/>
          <p:nvPr/>
        </p:nvGrpSpPr>
        <p:grpSpPr>
          <a:xfrm rot="3333252">
            <a:off x="10530063" y="-392762"/>
            <a:ext cx="1685877" cy="2071179"/>
            <a:chOff x="556167" y="-402644"/>
            <a:chExt cx="911061" cy="1119281"/>
          </a:xfrm>
        </p:grpSpPr>
        <p:sp>
          <p:nvSpPr>
            <p:cNvPr id="955" name="Google Shape;955;p18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8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8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8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8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8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8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8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4" name="Google Shape;964;p18"/>
          <p:cNvGrpSpPr/>
          <p:nvPr/>
        </p:nvGrpSpPr>
        <p:grpSpPr>
          <a:xfrm>
            <a:off x="9760166" y="-163984"/>
            <a:ext cx="1069476" cy="960728"/>
            <a:chOff x="8440798" y="-85238"/>
            <a:chExt cx="802107" cy="720546"/>
          </a:xfrm>
        </p:grpSpPr>
        <p:sp>
          <p:nvSpPr>
            <p:cNvPr id="965" name="Google Shape;965;p1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2" name="Google Shape;972;p18"/>
          <p:cNvGrpSpPr/>
          <p:nvPr/>
        </p:nvGrpSpPr>
        <p:grpSpPr>
          <a:xfrm>
            <a:off x="-743582" y="179749"/>
            <a:ext cx="2291900" cy="1079163"/>
            <a:chOff x="-44600" y="2477850"/>
            <a:chExt cx="1718925" cy="809372"/>
          </a:xfrm>
        </p:grpSpPr>
        <p:sp>
          <p:nvSpPr>
            <p:cNvPr id="973" name="Google Shape;973;p18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1" name="Google Shape;981;p18"/>
          <p:cNvGrpSpPr/>
          <p:nvPr/>
        </p:nvGrpSpPr>
        <p:grpSpPr>
          <a:xfrm>
            <a:off x="87648" y="1106168"/>
            <a:ext cx="408733" cy="328821"/>
            <a:chOff x="366411" y="1167375"/>
            <a:chExt cx="306550" cy="246616"/>
          </a:xfrm>
        </p:grpSpPr>
        <p:sp>
          <p:nvSpPr>
            <p:cNvPr id="982" name="Google Shape;982;p1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5" name="Google Shape;985;p18"/>
          <p:cNvGrpSpPr/>
          <p:nvPr/>
        </p:nvGrpSpPr>
        <p:grpSpPr>
          <a:xfrm>
            <a:off x="11655300" y="5585668"/>
            <a:ext cx="408733" cy="328821"/>
            <a:chOff x="8757949" y="3645550"/>
            <a:chExt cx="306550" cy="246616"/>
          </a:xfrm>
        </p:grpSpPr>
        <p:sp>
          <p:nvSpPr>
            <p:cNvPr id="986" name="Google Shape;986;p1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18"/>
          <p:cNvGrpSpPr/>
          <p:nvPr/>
        </p:nvGrpSpPr>
        <p:grpSpPr>
          <a:xfrm flipH="1">
            <a:off x="87648" y="5585670"/>
            <a:ext cx="1017267" cy="2569876"/>
            <a:chOff x="8361510" y="3452088"/>
            <a:chExt cx="762950" cy="1927407"/>
          </a:xfrm>
        </p:grpSpPr>
        <p:sp>
          <p:nvSpPr>
            <p:cNvPr id="990" name="Google Shape;990;p18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2" name="Google Shape;1002;p18"/>
          <p:cNvGrpSpPr/>
          <p:nvPr/>
        </p:nvGrpSpPr>
        <p:grpSpPr>
          <a:xfrm>
            <a:off x="902467" y="5798467"/>
            <a:ext cx="408733" cy="311988"/>
            <a:chOff x="281699" y="4701425"/>
            <a:chExt cx="306550" cy="233991"/>
          </a:xfrm>
        </p:grpSpPr>
        <p:sp>
          <p:nvSpPr>
            <p:cNvPr id="1003" name="Google Shape;1003;p1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6" name="Google Shape;1006;p18"/>
          <p:cNvSpPr txBox="1">
            <a:spLocks noGrp="1"/>
          </p:cNvSpPr>
          <p:nvPr>
            <p:ph type="title"/>
          </p:nvPr>
        </p:nvSpPr>
        <p:spPr>
          <a:xfrm flipH="1">
            <a:off x="1900800" y="3083480"/>
            <a:ext cx="41952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7" name="Google Shape;1007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126416" y="1356267"/>
            <a:ext cx="1969600" cy="2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08" name="Google Shape;1008;p18"/>
          <p:cNvSpPr txBox="1">
            <a:spLocks noGrp="1"/>
          </p:cNvSpPr>
          <p:nvPr>
            <p:ph type="subTitle" idx="1"/>
          </p:nvPr>
        </p:nvSpPr>
        <p:spPr>
          <a:xfrm flipH="1">
            <a:off x="1900816" y="4300467"/>
            <a:ext cx="41952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853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9"/>
          <p:cNvSpPr/>
          <p:nvPr/>
        </p:nvSpPr>
        <p:spPr>
          <a:xfrm rot="8449463">
            <a:off x="-1142843" y="-491942"/>
            <a:ext cx="4187603" cy="212058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19"/>
          <p:cNvSpPr/>
          <p:nvPr/>
        </p:nvSpPr>
        <p:spPr>
          <a:xfrm rot="-1937252">
            <a:off x="9711500" y="4723891"/>
            <a:ext cx="4202053" cy="2178308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2" name="Google Shape;1012;p19"/>
          <p:cNvGrpSpPr/>
          <p:nvPr/>
        </p:nvGrpSpPr>
        <p:grpSpPr>
          <a:xfrm>
            <a:off x="-59452" y="-41549"/>
            <a:ext cx="1131959" cy="1013464"/>
            <a:chOff x="-44590" y="-31162"/>
            <a:chExt cx="848969" cy="760098"/>
          </a:xfrm>
        </p:grpSpPr>
        <p:sp>
          <p:nvSpPr>
            <p:cNvPr id="1013" name="Google Shape;1013;p1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9"/>
          <p:cNvGrpSpPr/>
          <p:nvPr/>
        </p:nvGrpSpPr>
        <p:grpSpPr>
          <a:xfrm>
            <a:off x="894604" y="-263558"/>
            <a:ext cx="1643141" cy="1268164"/>
            <a:chOff x="670952" y="-197670"/>
            <a:chExt cx="1232356" cy="951123"/>
          </a:xfrm>
        </p:grpSpPr>
        <p:sp>
          <p:nvSpPr>
            <p:cNvPr id="1020" name="Google Shape;1020;p19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8" name="Google Shape;1028;p19"/>
          <p:cNvGrpSpPr/>
          <p:nvPr/>
        </p:nvGrpSpPr>
        <p:grpSpPr>
          <a:xfrm rot="3333252">
            <a:off x="10530063" y="-392762"/>
            <a:ext cx="1685877" cy="2071179"/>
            <a:chOff x="556167" y="-402644"/>
            <a:chExt cx="911061" cy="1119281"/>
          </a:xfrm>
        </p:grpSpPr>
        <p:sp>
          <p:nvSpPr>
            <p:cNvPr id="1029" name="Google Shape;1029;p19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9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9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9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9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9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9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9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9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9"/>
          <p:cNvGrpSpPr/>
          <p:nvPr/>
        </p:nvGrpSpPr>
        <p:grpSpPr>
          <a:xfrm>
            <a:off x="10653771" y="5357137"/>
            <a:ext cx="1296165" cy="1918031"/>
            <a:chOff x="8398152" y="3892164"/>
            <a:chExt cx="972124" cy="1438523"/>
          </a:xfrm>
        </p:grpSpPr>
        <p:sp>
          <p:nvSpPr>
            <p:cNvPr id="1039" name="Google Shape;1039;p19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9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9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9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6" name="Google Shape;1046;p19"/>
          <p:cNvGrpSpPr/>
          <p:nvPr/>
        </p:nvGrpSpPr>
        <p:grpSpPr>
          <a:xfrm rot="-4282054">
            <a:off x="11446044" y="5809404"/>
            <a:ext cx="1131973" cy="1013477"/>
            <a:chOff x="-44590" y="-31162"/>
            <a:chExt cx="848969" cy="760098"/>
          </a:xfrm>
        </p:grpSpPr>
        <p:sp>
          <p:nvSpPr>
            <p:cNvPr id="1047" name="Google Shape;1047;p1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3" name="Google Shape;1053;p19"/>
          <p:cNvGrpSpPr/>
          <p:nvPr/>
        </p:nvGrpSpPr>
        <p:grpSpPr>
          <a:xfrm>
            <a:off x="281783" y="1221500"/>
            <a:ext cx="408733" cy="328821"/>
            <a:chOff x="366411" y="1167375"/>
            <a:chExt cx="306550" cy="246616"/>
          </a:xfrm>
        </p:grpSpPr>
        <p:sp>
          <p:nvSpPr>
            <p:cNvPr id="1054" name="Google Shape;1054;p19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7" name="Google Shape;1057;p19"/>
          <p:cNvGrpSpPr/>
          <p:nvPr/>
        </p:nvGrpSpPr>
        <p:grpSpPr>
          <a:xfrm>
            <a:off x="11501500" y="1334935"/>
            <a:ext cx="408733" cy="328821"/>
            <a:chOff x="8757949" y="3645550"/>
            <a:chExt cx="306550" cy="246616"/>
          </a:xfrm>
        </p:grpSpPr>
        <p:sp>
          <p:nvSpPr>
            <p:cNvPr id="1058" name="Google Shape;1058;p19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1" name="Google Shape;1061;p19"/>
          <p:cNvGrpSpPr/>
          <p:nvPr/>
        </p:nvGrpSpPr>
        <p:grpSpPr>
          <a:xfrm rot="9426862">
            <a:off x="-5324" y="5921210"/>
            <a:ext cx="1069496" cy="960745"/>
            <a:chOff x="8440798" y="-85238"/>
            <a:chExt cx="802107" cy="720546"/>
          </a:xfrm>
        </p:grpSpPr>
        <p:sp>
          <p:nvSpPr>
            <p:cNvPr id="1062" name="Google Shape;1062;p19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9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9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9" name="Google Shape;1069;p19"/>
          <p:cNvGrpSpPr/>
          <p:nvPr/>
        </p:nvGrpSpPr>
        <p:grpSpPr>
          <a:xfrm>
            <a:off x="746600" y="6499235"/>
            <a:ext cx="408733" cy="311988"/>
            <a:chOff x="281699" y="4701425"/>
            <a:chExt cx="306550" cy="233991"/>
          </a:xfrm>
        </p:grpSpPr>
        <p:sp>
          <p:nvSpPr>
            <p:cNvPr id="1070" name="Google Shape;1070;p1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3" name="Google Shape;1073;p19"/>
          <p:cNvSpPr txBox="1">
            <a:spLocks noGrp="1"/>
          </p:cNvSpPr>
          <p:nvPr>
            <p:ph type="title"/>
          </p:nvPr>
        </p:nvSpPr>
        <p:spPr>
          <a:xfrm>
            <a:off x="5129833" y="3728213"/>
            <a:ext cx="41952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4" name="Google Shape;1074;p19"/>
          <p:cNvSpPr txBox="1">
            <a:spLocks noGrp="1"/>
          </p:cNvSpPr>
          <p:nvPr>
            <p:ph type="title" idx="2" hasCustomPrompt="1"/>
          </p:nvPr>
        </p:nvSpPr>
        <p:spPr>
          <a:xfrm>
            <a:off x="3070184" y="3829800"/>
            <a:ext cx="1969600" cy="2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75" name="Google Shape;1075;p19"/>
          <p:cNvSpPr txBox="1">
            <a:spLocks noGrp="1"/>
          </p:cNvSpPr>
          <p:nvPr>
            <p:ph type="subTitle" idx="1"/>
          </p:nvPr>
        </p:nvSpPr>
        <p:spPr>
          <a:xfrm>
            <a:off x="5129817" y="4945200"/>
            <a:ext cx="41952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74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20"/>
          <p:cNvSpPr/>
          <p:nvPr/>
        </p:nvSpPr>
        <p:spPr>
          <a:xfrm rot="-1402665" flipH="1">
            <a:off x="10470640" y="-594009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20"/>
          <p:cNvSpPr/>
          <p:nvPr/>
        </p:nvSpPr>
        <p:spPr>
          <a:xfrm flipH="1">
            <a:off x="-1121171" y="4674471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9" name="Google Shape;1079;p20"/>
          <p:cNvGrpSpPr/>
          <p:nvPr/>
        </p:nvGrpSpPr>
        <p:grpSpPr>
          <a:xfrm rot="9235308">
            <a:off x="11319980" y="303159"/>
            <a:ext cx="1131965" cy="1013471"/>
            <a:chOff x="-44590" y="-31162"/>
            <a:chExt cx="848969" cy="760098"/>
          </a:xfrm>
        </p:grpSpPr>
        <p:sp>
          <p:nvSpPr>
            <p:cNvPr id="1080" name="Google Shape;1080;p20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6" name="Google Shape;1086;p20"/>
          <p:cNvGrpSpPr/>
          <p:nvPr/>
        </p:nvGrpSpPr>
        <p:grpSpPr>
          <a:xfrm flipH="1">
            <a:off x="-400088" y="5087102"/>
            <a:ext cx="1296165" cy="1918031"/>
            <a:chOff x="8398152" y="3892164"/>
            <a:chExt cx="972124" cy="1438523"/>
          </a:xfrm>
        </p:grpSpPr>
        <p:sp>
          <p:nvSpPr>
            <p:cNvPr id="1087" name="Google Shape;1087;p20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0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0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0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0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0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0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4" name="Google Shape;1094;p20"/>
          <p:cNvGrpSpPr/>
          <p:nvPr/>
        </p:nvGrpSpPr>
        <p:grpSpPr>
          <a:xfrm rot="1935009" flipH="1">
            <a:off x="700872" y="5350979"/>
            <a:ext cx="936435" cy="1967325"/>
            <a:chOff x="7855424" y="3837125"/>
            <a:chExt cx="702348" cy="1475540"/>
          </a:xfrm>
        </p:grpSpPr>
        <p:sp>
          <p:nvSpPr>
            <p:cNvPr id="1095" name="Google Shape;1095;p20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3" name="Google Shape;1103;p20"/>
          <p:cNvGrpSpPr/>
          <p:nvPr/>
        </p:nvGrpSpPr>
        <p:grpSpPr>
          <a:xfrm rot="6543710">
            <a:off x="10597012" y="-480722"/>
            <a:ext cx="1446525" cy="1589772"/>
            <a:chOff x="-98921" y="-213901"/>
            <a:chExt cx="1084855" cy="1192287"/>
          </a:xfrm>
        </p:grpSpPr>
        <p:sp>
          <p:nvSpPr>
            <p:cNvPr id="1104" name="Google Shape;1104;p20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20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20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20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20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0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0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0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0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0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0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0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20"/>
          <p:cNvGrpSpPr/>
          <p:nvPr/>
        </p:nvGrpSpPr>
        <p:grpSpPr>
          <a:xfrm rot="-254298">
            <a:off x="11259728" y="5830750"/>
            <a:ext cx="1138251" cy="1406775"/>
            <a:chOff x="8141966" y="4340861"/>
            <a:chExt cx="853744" cy="1055150"/>
          </a:xfrm>
        </p:grpSpPr>
        <p:sp>
          <p:nvSpPr>
            <p:cNvPr id="1117" name="Google Shape;1117;p20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0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0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0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0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0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0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0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0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0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20"/>
          <p:cNvGrpSpPr/>
          <p:nvPr/>
        </p:nvGrpSpPr>
        <p:grpSpPr>
          <a:xfrm rot="-5400000">
            <a:off x="280331" y="-82384"/>
            <a:ext cx="1069476" cy="960728"/>
            <a:chOff x="8440798" y="-85238"/>
            <a:chExt cx="802107" cy="720546"/>
          </a:xfrm>
        </p:grpSpPr>
        <p:sp>
          <p:nvSpPr>
            <p:cNvPr id="1128" name="Google Shape;1128;p2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5" name="Google Shape;1135;p20"/>
          <p:cNvGrpSpPr/>
          <p:nvPr/>
        </p:nvGrpSpPr>
        <p:grpSpPr>
          <a:xfrm>
            <a:off x="137083" y="554919"/>
            <a:ext cx="408733" cy="328821"/>
            <a:chOff x="366411" y="1167375"/>
            <a:chExt cx="306550" cy="246616"/>
          </a:xfrm>
        </p:grpSpPr>
        <p:sp>
          <p:nvSpPr>
            <p:cNvPr id="1136" name="Google Shape;1136;p20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9" name="Google Shape;1139;p20"/>
          <p:cNvGrpSpPr/>
          <p:nvPr/>
        </p:nvGrpSpPr>
        <p:grpSpPr>
          <a:xfrm>
            <a:off x="10710700" y="1257367"/>
            <a:ext cx="408733" cy="311988"/>
            <a:chOff x="281699" y="4701425"/>
            <a:chExt cx="306550" cy="233991"/>
          </a:xfrm>
        </p:grpSpPr>
        <p:sp>
          <p:nvSpPr>
            <p:cNvPr id="1140" name="Google Shape;1140;p2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3" name="Google Shape;1143;p20"/>
          <p:cNvGrpSpPr/>
          <p:nvPr/>
        </p:nvGrpSpPr>
        <p:grpSpPr>
          <a:xfrm>
            <a:off x="10710700" y="6369719"/>
            <a:ext cx="408733" cy="328821"/>
            <a:chOff x="8757949" y="3645550"/>
            <a:chExt cx="306550" cy="246616"/>
          </a:xfrm>
        </p:grpSpPr>
        <p:sp>
          <p:nvSpPr>
            <p:cNvPr id="1144" name="Google Shape;1144;p2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7" name="Google Shape;1147;p20"/>
          <p:cNvSpPr txBox="1">
            <a:spLocks noGrp="1"/>
          </p:cNvSpPr>
          <p:nvPr>
            <p:ph type="title"/>
          </p:nvPr>
        </p:nvSpPr>
        <p:spPr>
          <a:xfrm>
            <a:off x="5205516" y="921080"/>
            <a:ext cx="41952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8" name="Google Shape;1148;p20"/>
          <p:cNvSpPr txBox="1">
            <a:spLocks noGrp="1"/>
          </p:cNvSpPr>
          <p:nvPr>
            <p:ph type="title" idx="2" hasCustomPrompt="1"/>
          </p:nvPr>
        </p:nvSpPr>
        <p:spPr>
          <a:xfrm>
            <a:off x="2791284" y="921067"/>
            <a:ext cx="2121200" cy="2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49" name="Google Shape;1149;p20"/>
          <p:cNvSpPr txBox="1">
            <a:spLocks noGrp="1"/>
          </p:cNvSpPr>
          <p:nvPr>
            <p:ph type="subTitle" idx="1"/>
          </p:nvPr>
        </p:nvSpPr>
        <p:spPr>
          <a:xfrm>
            <a:off x="5205500" y="2138067"/>
            <a:ext cx="41952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608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21"/>
          <p:cNvSpPr txBox="1">
            <a:spLocks noGrp="1"/>
          </p:cNvSpPr>
          <p:nvPr>
            <p:ph type="title"/>
          </p:nvPr>
        </p:nvSpPr>
        <p:spPr>
          <a:xfrm>
            <a:off x="5538800" y="1522100"/>
            <a:ext cx="49544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52" name="Google Shape;1152;p21"/>
          <p:cNvSpPr txBox="1">
            <a:spLocks noGrp="1"/>
          </p:cNvSpPr>
          <p:nvPr>
            <p:ph type="subTitle" idx="1"/>
          </p:nvPr>
        </p:nvSpPr>
        <p:spPr>
          <a:xfrm>
            <a:off x="5538800" y="3621100"/>
            <a:ext cx="4954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53" name="Google Shape;1153;p21"/>
          <p:cNvSpPr/>
          <p:nvPr/>
        </p:nvSpPr>
        <p:spPr>
          <a:xfrm rot="9397335" flipH="1">
            <a:off x="-417515" y="4727512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21"/>
          <p:cNvSpPr/>
          <p:nvPr/>
        </p:nvSpPr>
        <p:spPr>
          <a:xfrm rot="10800000" flipH="1">
            <a:off x="10551835" y="-187019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5" name="Google Shape;1155;p21"/>
          <p:cNvGrpSpPr/>
          <p:nvPr/>
        </p:nvGrpSpPr>
        <p:grpSpPr>
          <a:xfrm flipH="1">
            <a:off x="543519" y="5732630"/>
            <a:ext cx="765332" cy="1337908"/>
            <a:chOff x="8185349" y="4299471"/>
            <a:chExt cx="573999" cy="1003431"/>
          </a:xfrm>
        </p:grpSpPr>
        <p:sp>
          <p:nvSpPr>
            <p:cNvPr id="1156" name="Google Shape;1156;p21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1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1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1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1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1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1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1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1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1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1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7" name="Google Shape;1167;p21"/>
          <p:cNvGrpSpPr/>
          <p:nvPr/>
        </p:nvGrpSpPr>
        <p:grpSpPr>
          <a:xfrm flipH="1">
            <a:off x="56705" y="4602786"/>
            <a:ext cx="1017267" cy="2569876"/>
            <a:chOff x="8361510" y="3452088"/>
            <a:chExt cx="762950" cy="1927407"/>
          </a:xfrm>
        </p:grpSpPr>
        <p:sp>
          <p:nvSpPr>
            <p:cNvPr id="1168" name="Google Shape;1168;p21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1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1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1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1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1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1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1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1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1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1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1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0" name="Google Shape;1180;p21"/>
          <p:cNvGrpSpPr/>
          <p:nvPr/>
        </p:nvGrpSpPr>
        <p:grpSpPr>
          <a:xfrm flipH="1">
            <a:off x="11150147" y="-41549"/>
            <a:ext cx="1131959" cy="1013464"/>
            <a:chOff x="-44590" y="-31162"/>
            <a:chExt cx="848969" cy="760098"/>
          </a:xfrm>
        </p:grpSpPr>
        <p:sp>
          <p:nvSpPr>
            <p:cNvPr id="1181" name="Google Shape;1181;p2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2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7" name="Google Shape;1187;p21"/>
          <p:cNvGrpSpPr/>
          <p:nvPr/>
        </p:nvGrpSpPr>
        <p:grpSpPr>
          <a:xfrm flipH="1">
            <a:off x="9684908" y="-263558"/>
            <a:ext cx="1643141" cy="1268164"/>
            <a:chOff x="670952" y="-197670"/>
            <a:chExt cx="1232356" cy="951123"/>
          </a:xfrm>
        </p:grpSpPr>
        <p:sp>
          <p:nvSpPr>
            <p:cNvPr id="1188" name="Google Shape;1188;p21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1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1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1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1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1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1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6" name="Google Shape;1196;p21"/>
          <p:cNvGrpSpPr/>
          <p:nvPr/>
        </p:nvGrpSpPr>
        <p:grpSpPr>
          <a:xfrm flipH="1">
            <a:off x="164936" y="3818835"/>
            <a:ext cx="408733" cy="328821"/>
            <a:chOff x="8736736" y="2864125"/>
            <a:chExt cx="306550" cy="246616"/>
          </a:xfrm>
        </p:grpSpPr>
        <p:sp>
          <p:nvSpPr>
            <p:cNvPr id="1197" name="Google Shape;1197;p21"/>
            <p:cNvSpPr/>
            <p:nvPr/>
          </p:nvSpPr>
          <p:spPr>
            <a:xfrm>
              <a:off x="8736736" y="29257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8906155" y="28641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8838239" y="30289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0" name="Google Shape;1200;p21"/>
          <p:cNvGrpSpPr/>
          <p:nvPr/>
        </p:nvGrpSpPr>
        <p:grpSpPr>
          <a:xfrm flipH="1">
            <a:off x="11576736" y="1805500"/>
            <a:ext cx="408733" cy="328821"/>
            <a:chOff x="177886" y="1277925"/>
            <a:chExt cx="306550" cy="246616"/>
          </a:xfrm>
        </p:grpSpPr>
        <p:sp>
          <p:nvSpPr>
            <p:cNvPr id="1201" name="Google Shape;1201;p21"/>
            <p:cNvSpPr/>
            <p:nvPr/>
          </p:nvSpPr>
          <p:spPr>
            <a:xfrm>
              <a:off x="177886" y="13395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347305" y="12779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279389" y="14427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4" name="Google Shape;1204;p21"/>
          <p:cNvGrpSpPr/>
          <p:nvPr/>
        </p:nvGrpSpPr>
        <p:grpSpPr>
          <a:xfrm rot="-3333252" flipH="1">
            <a:off x="-17821" y="-398362"/>
            <a:ext cx="1685877" cy="2071179"/>
            <a:chOff x="556167" y="-402644"/>
            <a:chExt cx="911061" cy="1119281"/>
          </a:xfrm>
        </p:grpSpPr>
        <p:sp>
          <p:nvSpPr>
            <p:cNvPr id="1205" name="Google Shape;1205;p2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4" name="Google Shape;1214;p21"/>
          <p:cNvGrpSpPr/>
          <p:nvPr/>
        </p:nvGrpSpPr>
        <p:grpSpPr>
          <a:xfrm flipH="1">
            <a:off x="10655308" y="5411413"/>
            <a:ext cx="1751424" cy="1966271"/>
            <a:chOff x="-138062" y="3249908"/>
            <a:chExt cx="1313568" cy="1474703"/>
          </a:xfrm>
        </p:grpSpPr>
        <p:sp>
          <p:nvSpPr>
            <p:cNvPr id="1215" name="Google Shape;1215;p21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2645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22"/>
          <p:cNvSpPr txBox="1">
            <a:spLocks noGrp="1"/>
          </p:cNvSpPr>
          <p:nvPr>
            <p:ph type="ctrTitle"/>
          </p:nvPr>
        </p:nvSpPr>
        <p:spPr>
          <a:xfrm>
            <a:off x="950967" y="1046451"/>
            <a:ext cx="5395200" cy="29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29" name="Google Shape;1229;p22"/>
          <p:cNvSpPr txBox="1">
            <a:spLocks noGrp="1"/>
          </p:cNvSpPr>
          <p:nvPr>
            <p:ph type="subTitle" idx="1"/>
          </p:nvPr>
        </p:nvSpPr>
        <p:spPr>
          <a:xfrm>
            <a:off x="950967" y="4001951"/>
            <a:ext cx="4673200" cy="16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22"/>
          <p:cNvSpPr/>
          <p:nvPr/>
        </p:nvSpPr>
        <p:spPr>
          <a:xfrm>
            <a:off x="10529192" y="5385671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22"/>
          <p:cNvSpPr/>
          <p:nvPr/>
        </p:nvSpPr>
        <p:spPr>
          <a:xfrm rot="-1402665" flipH="1">
            <a:off x="10470640" y="-594009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2" name="Google Shape;1232;p22"/>
          <p:cNvGrpSpPr/>
          <p:nvPr/>
        </p:nvGrpSpPr>
        <p:grpSpPr>
          <a:xfrm rot="-3367822">
            <a:off x="10985113" y="-81098"/>
            <a:ext cx="1338947" cy="1192900"/>
            <a:chOff x="8306286" y="4189629"/>
            <a:chExt cx="1004220" cy="894684"/>
          </a:xfrm>
        </p:grpSpPr>
        <p:sp>
          <p:nvSpPr>
            <p:cNvPr id="1233" name="Google Shape;1233;p22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2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2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2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2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2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2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2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1" name="Google Shape;1241;p22"/>
          <p:cNvGrpSpPr/>
          <p:nvPr/>
        </p:nvGrpSpPr>
        <p:grpSpPr>
          <a:xfrm rot="1818207" flipH="1">
            <a:off x="10365281" y="5354854"/>
            <a:ext cx="1751495" cy="1966351"/>
            <a:chOff x="-138062" y="3249908"/>
            <a:chExt cx="1313568" cy="1474703"/>
          </a:xfrm>
        </p:grpSpPr>
        <p:sp>
          <p:nvSpPr>
            <p:cNvPr id="1242" name="Google Shape;1242;p2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4" name="Google Shape;1254;p22"/>
          <p:cNvGrpSpPr/>
          <p:nvPr/>
        </p:nvGrpSpPr>
        <p:grpSpPr>
          <a:xfrm rot="-5400000">
            <a:off x="-175502" y="54383"/>
            <a:ext cx="1069476" cy="960728"/>
            <a:chOff x="8440798" y="-85238"/>
            <a:chExt cx="802107" cy="720546"/>
          </a:xfrm>
        </p:grpSpPr>
        <p:sp>
          <p:nvSpPr>
            <p:cNvPr id="1255" name="Google Shape;1255;p22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2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2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2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2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2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2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2"/>
          <p:cNvGrpSpPr/>
          <p:nvPr/>
        </p:nvGrpSpPr>
        <p:grpSpPr>
          <a:xfrm flipH="1">
            <a:off x="10839576" y="5047302"/>
            <a:ext cx="408733" cy="311988"/>
            <a:chOff x="281699" y="4701425"/>
            <a:chExt cx="306550" cy="233991"/>
          </a:xfrm>
        </p:grpSpPr>
        <p:sp>
          <p:nvSpPr>
            <p:cNvPr id="1263" name="Google Shape;1263;p22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2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2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22"/>
          <p:cNvGrpSpPr/>
          <p:nvPr/>
        </p:nvGrpSpPr>
        <p:grpSpPr>
          <a:xfrm>
            <a:off x="11496032" y="1069500"/>
            <a:ext cx="408733" cy="328821"/>
            <a:chOff x="8757949" y="3645550"/>
            <a:chExt cx="306550" cy="246616"/>
          </a:xfrm>
        </p:grpSpPr>
        <p:sp>
          <p:nvSpPr>
            <p:cNvPr id="1267" name="Google Shape;1267;p22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2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2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2"/>
          <p:cNvGrpSpPr/>
          <p:nvPr/>
        </p:nvGrpSpPr>
        <p:grpSpPr>
          <a:xfrm>
            <a:off x="154883" y="6318600"/>
            <a:ext cx="408733" cy="328821"/>
            <a:chOff x="366411" y="1167375"/>
            <a:chExt cx="306550" cy="246616"/>
          </a:xfrm>
        </p:grpSpPr>
        <p:sp>
          <p:nvSpPr>
            <p:cNvPr id="1271" name="Google Shape;1271;p22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862061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23"/>
          <p:cNvSpPr txBox="1">
            <a:spLocks noGrp="1"/>
          </p:cNvSpPr>
          <p:nvPr>
            <p:ph type="ctrTitle"/>
          </p:nvPr>
        </p:nvSpPr>
        <p:spPr>
          <a:xfrm>
            <a:off x="1624333" y="1572167"/>
            <a:ext cx="2823200" cy="1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76" name="Google Shape;1276;p23"/>
          <p:cNvSpPr txBox="1">
            <a:spLocks noGrp="1"/>
          </p:cNvSpPr>
          <p:nvPr>
            <p:ph type="subTitle" idx="1"/>
          </p:nvPr>
        </p:nvSpPr>
        <p:spPr>
          <a:xfrm>
            <a:off x="1122200" y="3250600"/>
            <a:ext cx="3827600" cy="19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3"/>
          <p:cNvSpPr/>
          <p:nvPr/>
        </p:nvSpPr>
        <p:spPr>
          <a:xfrm rot="2905830" flipH="1">
            <a:off x="10497697" y="5204552"/>
            <a:ext cx="2609177" cy="2982192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23"/>
          <p:cNvSpPr/>
          <p:nvPr/>
        </p:nvSpPr>
        <p:spPr>
          <a:xfrm rot="8100000">
            <a:off x="-1351214" y="-370426"/>
            <a:ext cx="4243033" cy="1969507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9" name="Google Shape;1279;p23"/>
          <p:cNvGrpSpPr/>
          <p:nvPr/>
        </p:nvGrpSpPr>
        <p:grpSpPr>
          <a:xfrm>
            <a:off x="-59452" y="-16016"/>
            <a:ext cx="1131959" cy="1013464"/>
            <a:chOff x="-44590" y="-31162"/>
            <a:chExt cx="848969" cy="760098"/>
          </a:xfrm>
        </p:grpSpPr>
        <p:sp>
          <p:nvSpPr>
            <p:cNvPr id="1280" name="Google Shape;1280;p23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3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3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3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3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3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6" name="Google Shape;1286;p23"/>
          <p:cNvGrpSpPr/>
          <p:nvPr/>
        </p:nvGrpSpPr>
        <p:grpSpPr>
          <a:xfrm>
            <a:off x="10853048" y="5770839"/>
            <a:ext cx="1338960" cy="1192912"/>
            <a:chOff x="8306286" y="4189629"/>
            <a:chExt cx="1004220" cy="894684"/>
          </a:xfrm>
        </p:grpSpPr>
        <p:sp>
          <p:nvSpPr>
            <p:cNvPr id="1287" name="Google Shape;1287;p2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23"/>
          <p:cNvGrpSpPr/>
          <p:nvPr/>
        </p:nvGrpSpPr>
        <p:grpSpPr>
          <a:xfrm flipH="1">
            <a:off x="79813" y="5397151"/>
            <a:ext cx="1017267" cy="2569876"/>
            <a:chOff x="8361510" y="3452088"/>
            <a:chExt cx="762950" cy="1927407"/>
          </a:xfrm>
        </p:grpSpPr>
        <p:sp>
          <p:nvSpPr>
            <p:cNvPr id="1296" name="Google Shape;1296;p2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23"/>
          <p:cNvGrpSpPr/>
          <p:nvPr/>
        </p:nvGrpSpPr>
        <p:grpSpPr>
          <a:xfrm>
            <a:off x="1341434" y="5868746"/>
            <a:ext cx="765332" cy="1337908"/>
            <a:chOff x="8185349" y="4299471"/>
            <a:chExt cx="573999" cy="1003431"/>
          </a:xfrm>
        </p:grpSpPr>
        <p:sp>
          <p:nvSpPr>
            <p:cNvPr id="1309" name="Google Shape;1309;p23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3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3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3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3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3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3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3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3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3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3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0" name="Google Shape;1320;p23"/>
          <p:cNvGrpSpPr/>
          <p:nvPr/>
        </p:nvGrpSpPr>
        <p:grpSpPr>
          <a:xfrm>
            <a:off x="79816" y="997435"/>
            <a:ext cx="408733" cy="328821"/>
            <a:chOff x="366411" y="1167375"/>
            <a:chExt cx="306550" cy="246616"/>
          </a:xfrm>
        </p:grpSpPr>
        <p:sp>
          <p:nvSpPr>
            <p:cNvPr id="1321" name="Google Shape;1321;p2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4" name="Google Shape;1324;p23"/>
          <p:cNvGrpSpPr/>
          <p:nvPr/>
        </p:nvGrpSpPr>
        <p:grpSpPr>
          <a:xfrm>
            <a:off x="909067" y="5556735"/>
            <a:ext cx="408733" cy="311988"/>
            <a:chOff x="281699" y="4701425"/>
            <a:chExt cx="306550" cy="233991"/>
          </a:xfrm>
        </p:grpSpPr>
        <p:sp>
          <p:nvSpPr>
            <p:cNvPr id="1325" name="Google Shape;1325;p2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23"/>
          <p:cNvGrpSpPr/>
          <p:nvPr/>
        </p:nvGrpSpPr>
        <p:grpSpPr>
          <a:xfrm>
            <a:off x="11638832" y="1298635"/>
            <a:ext cx="408733" cy="328821"/>
            <a:chOff x="8757949" y="3645550"/>
            <a:chExt cx="306550" cy="246616"/>
          </a:xfrm>
        </p:grpSpPr>
        <p:sp>
          <p:nvSpPr>
            <p:cNvPr id="1329" name="Google Shape;1329;p2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23"/>
          <p:cNvGrpSpPr/>
          <p:nvPr/>
        </p:nvGrpSpPr>
        <p:grpSpPr>
          <a:xfrm rot="3333252">
            <a:off x="10530063" y="-392762"/>
            <a:ext cx="1685877" cy="2071179"/>
            <a:chOff x="556167" y="-402644"/>
            <a:chExt cx="911061" cy="1119281"/>
          </a:xfrm>
        </p:grpSpPr>
        <p:sp>
          <p:nvSpPr>
            <p:cNvPr id="1333" name="Google Shape;1333;p2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0135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4"/>
          <p:cNvSpPr txBox="1">
            <a:spLocks noGrp="1"/>
          </p:cNvSpPr>
          <p:nvPr>
            <p:ph type="ctrTitle"/>
          </p:nvPr>
        </p:nvSpPr>
        <p:spPr>
          <a:xfrm>
            <a:off x="7954867" y="2179533"/>
            <a:ext cx="2401600" cy="9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24"/>
          <p:cNvSpPr txBox="1">
            <a:spLocks noGrp="1"/>
          </p:cNvSpPr>
          <p:nvPr>
            <p:ph type="subTitle" idx="1"/>
          </p:nvPr>
        </p:nvSpPr>
        <p:spPr>
          <a:xfrm>
            <a:off x="7241400" y="3140103"/>
            <a:ext cx="3828400" cy="19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24"/>
          <p:cNvSpPr/>
          <p:nvPr/>
        </p:nvSpPr>
        <p:spPr>
          <a:xfrm flipH="1">
            <a:off x="-1121171" y="4691271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24"/>
          <p:cNvSpPr/>
          <p:nvPr/>
        </p:nvSpPr>
        <p:spPr>
          <a:xfrm rot="-1402665" flipH="1">
            <a:off x="10470640" y="-594009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7" name="Google Shape;1347;p24"/>
          <p:cNvGrpSpPr/>
          <p:nvPr/>
        </p:nvGrpSpPr>
        <p:grpSpPr>
          <a:xfrm rot="3333252">
            <a:off x="10804663" y="-669112"/>
            <a:ext cx="1685877" cy="2071179"/>
            <a:chOff x="556167" y="-402644"/>
            <a:chExt cx="911061" cy="1119281"/>
          </a:xfrm>
        </p:grpSpPr>
        <p:sp>
          <p:nvSpPr>
            <p:cNvPr id="1348" name="Google Shape;1348;p2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7" name="Google Shape;1357;p24"/>
          <p:cNvGrpSpPr/>
          <p:nvPr/>
        </p:nvGrpSpPr>
        <p:grpSpPr>
          <a:xfrm>
            <a:off x="11026836" y="5202554"/>
            <a:ext cx="1296165" cy="1918031"/>
            <a:chOff x="8398152" y="3892164"/>
            <a:chExt cx="972124" cy="1438523"/>
          </a:xfrm>
        </p:grpSpPr>
        <p:sp>
          <p:nvSpPr>
            <p:cNvPr id="1358" name="Google Shape;1358;p24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4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4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4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4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4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4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5" name="Google Shape;1365;p24"/>
          <p:cNvGrpSpPr/>
          <p:nvPr/>
        </p:nvGrpSpPr>
        <p:grpSpPr>
          <a:xfrm>
            <a:off x="-313126" y="-411566"/>
            <a:ext cx="1446473" cy="1589716"/>
            <a:chOff x="-98921" y="-213901"/>
            <a:chExt cx="1084855" cy="1192287"/>
          </a:xfrm>
        </p:grpSpPr>
        <p:sp>
          <p:nvSpPr>
            <p:cNvPr id="1366" name="Google Shape;1366;p24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4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4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4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4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4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4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4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4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4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4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4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24"/>
          <p:cNvGrpSpPr/>
          <p:nvPr/>
        </p:nvGrpSpPr>
        <p:grpSpPr>
          <a:xfrm rot="-2133260">
            <a:off x="-281836" y="5191363"/>
            <a:ext cx="1132008" cy="1013508"/>
            <a:chOff x="-44590" y="-31162"/>
            <a:chExt cx="848969" cy="760098"/>
          </a:xfrm>
        </p:grpSpPr>
        <p:sp>
          <p:nvSpPr>
            <p:cNvPr id="1379" name="Google Shape;1379;p2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5" name="Google Shape;1385;p24"/>
          <p:cNvGrpSpPr/>
          <p:nvPr/>
        </p:nvGrpSpPr>
        <p:grpSpPr>
          <a:xfrm rot="9426862">
            <a:off x="541076" y="6077577"/>
            <a:ext cx="1069496" cy="960745"/>
            <a:chOff x="8440798" y="-85238"/>
            <a:chExt cx="802107" cy="720546"/>
          </a:xfrm>
        </p:grpSpPr>
        <p:sp>
          <p:nvSpPr>
            <p:cNvPr id="1386" name="Google Shape;1386;p2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24"/>
          <p:cNvGrpSpPr/>
          <p:nvPr/>
        </p:nvGrpSpPr>
        <p:grpSpPr>
          <a:xfrm>
            <a:off x="79816" y="897800"/>
            <a:ext cx="408733" cy="328821"/>
            <a:chOff x="366411" y="1167375"/>
            <a:chExt cx="306550" cy="246616"/>
          </a:xfrm>
        </p:grpSpPr>
        <p:sp>
          <p:nvSpPr>
            <p:cNvPr id="1394" name="Google Shape;1394;p2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7" name="Google Shape;1397;p24"/>
          <p:cNvGrpSpPr/>
          <p:nvPr/>
        </p:nvGrpSpPr>
        <p:grpSpPr>
          <a:xfrm>
            <a:off x="11732167" y="5739435"/>
            <a:ext cx="408733" cy="328821"/>
            <a:chOff x="8757949" y="3645550"/>
            <a:chExt cx="306550" cy="246616"/>
          </a:xfrm>
        </p:grpSpPr>
        <p:sp>
          <p:nvSpPr>
            <p:cNvPr id="1398" name="Google Shape;1398;p2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1" name="Google Shape;1401;p24"/>
          <p:cNvGrpSpPr/>
          <p:nvPr/>
        </p:nvGrpSpPr>
        <p:grpSpPr>
          <a:xfrm>
            <a:off x="11519432" y="1117167"/>
            <a:ext cx="408733" cy="311988"/>
            <a:chOff x="281699" y="4701425"/>
            <a:chExt cx="306550" cy="233991"/>
          </a:xfrm>
        </p:grpSpPr>
        <p:sp>
          <p:nvSpPr>
            <p:cNvPr id="1402" name="Google Shape;1402;p2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873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pic>
        <p:nvPicPr>
          <p:cNvPr id="8" name="图片占位符 20">
            <a:extLst>
              <a:ext uri="{FF2B5EF4-FFF2-40B4-BE49-F238E27FC236}">
                <a16:creationId xmlns:a16="http://schemas.microsoft.com/office/drawing/2014/main" id="{27248B8F-B519-4536-8912-0025C4BB0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6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25"/>
          <p:cNvSpPr txBox="1">
            <a:spLocks noGrp="1"/>
          </p:cNvSpPr>
          <p:nvPr>
            <p:ph type="title"/>
          </p:nvPr>
        </p:nvSpPr>
        <p:spPr>
          <a:xfrm>
            <a:off x="953133" y="573024"/>
            <a:ext cx="1028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5"/>
          <p:cNvSpPr txBox="1">
            <a:spLocks noGrp="1"/>
          </p:cNvSpPr>
          <p:nvPr>
            <p:ph type="subTitle" idx="1"/>
          </p:nvPr>
        </p:nvSpPr>
        <p:spPr>
          <a:xfrm>
            <a:off x="953133" y="2788769"/>
            <a:ext cx="5159200" cy="6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08" name="Google Shape;1408;p25"/>
          <p:cNvSpPr txBox="1">
            <a:spLocks noGrp="1"/>
          </p:cNvSpPr>
          <p:nvPr>
            <p:ph type="subTitle" idx="2"/>
          </p:nvPr>
        </p:nvSpPr>
        <p:spPr>
          <a:xfrm>
            <a:off x="953133" y="2250433"/>
            <a:ext cx="5159200" cy="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9" name="Google Shape;1409;p25"/>
          <p:cNvSpPr txBox="1">
            <a:spLocks noGrp="1"/>
          </p:cNvSpPr>
          <p:nvPr>
            <p:ph type="subTitle" idx="3"/>
          </p:nvPr>
        </p:nvSpPr>
        <p:spPr>
          <a:xfrm>
            <a:off x="1013900" y="1448748"/>
            <a:ext cx="10224800" cy="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10" name="Google Shape;1410;p25"/>
          <p:cNvSpPr/>
          <p:nvPr/>
        </p:nvSpPr>
        <p:spPr>
          <a:xfrm rot="8449463">
            <a:off x="-1142843" y="-491942"/>
            <a:ext cx="4187603" cy="212058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25"/>
          <p:cNvSpPr/>
          <p:nvPr/>
        </p:nvSpPr>
        <p:spPr>
          <a:xfrm rot="-1937252">
            <a:off x="9711500" y="4723891"/>
            <a:ext cx="4202053" cy="2178308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2" name="Google Shape;1412;p25"/>
          <p:cNvGrpSpPr/>
          <p:nvPr/>
        </p:nvGrpSpPr>
        <p:grpSpPr>
          <a:xfrm>
            <a:off x="-222120" y="-167883"/>
            <a:ext cx="1131959" cy="1013464"/>
            <a:chOff x="-44590" y="-31162"/>
            <a:chExt cx="848969" cy="760098"/>
          </a:xfrm>
        </p:grpSpPr>
        <p:sp>
          <p:nvSpPr>
            <p:cNvPr id="1413" name="Google Shape;1413;p2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9" name="Google Shape;1419;p25"/>
          <p:cNvGrpSpPr/>
          <p:nvPr/>
        </p:nvGrpSpPr>
        <p:grpSpPr>
          <a:xfrm rot="-5400000">
            <a:off x="11280008" y="-225928"/>
            <a:ext cx="1338960" cy="1192912"/>
            <a:chOff x="8306286" y="4189629"/>
            <a:chExt cx="1004220" cy="894684"/>
          </a:xfrm>
        </p:grpSpPr>
        <p:sp>
          <p:nvSpPr>
            <p:cNvPr id="1420" name="Google Shape;1420;p2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8" name="Google Shape;1428;p25"/>
          <p:cNvGrpSpPr/>
          <p:nvPr/>
        </p:nvGrpSpPr>
        <p:grpSpPr>
          <a:xfrm>
            <a:off x="11534031" y="905283"/>
            <a:ext cx="1069476" cy="960728"/>
            <a:chOff x="8440798" y="-85238"/>
            <a:chExt cx="802107" cy="720546"/>
          </a:xfrm>
        </p:grpSpPr>
        <p:sp>
          <p:nvSpPr>
            <p:cNvPr id="1429" name="Google Shape;1429;p2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6" name="Google Shape;1436;p25"/>
          <p:cNvGrpSpPr/>
          <p:nvPr/>
        </p:nvGrpSpPr>
        <p:grpSpPr>
          <a:xfrm rot="-8739598">
            <a:off x="10258899" y="5907263"/>
            <a:ext cx="2291888" cy="1079156"/>
            <a:chOff x="-44600" y="2477850"/>
            <a:chExt cx="1718925" cy="809372"/>
          </a:xfrm>
        </p:grpSpPr>
        <p:sp>
          <p:nvSpPr>
            <p:cNvPr id="1437" name="Google Shape;1437;p25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5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5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5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5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5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5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5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5" name="Google Shape;1445;p25"/>
          <p:cNvGrpSpPr/>
          <p:nvPr/>
        </p:nvGrpSpPr>
        <p:grpSpPr>
          <a:xfrm rot="-5400000">
            <a:off x="-475469" y="773716"/>
            <a:ext cx="1069476" cy="960728"/>
            <a:chOff x="8440798" y="-85238"/>
            <a:chExt cx="802107" cy="720546"/>
          </a:xfrm>
        </p:grpSpPr>
        <p:sp>
          <p:nvSpPr>
            <p:cNvPr id="1446" name="Google Shape;1446;p2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3" name="Google Shape;1453;p25"/>
          <p:cNvGrpSpPr/>
          <p:nvPr/>
        </p:nvGrpSpPr>
        <p:grpSpPr>
          <a:xfrm rot="-6938708">
            <a:off x="11597509" y="5577690"/>
            <a:ext cx="1131969" cy="1013473"/>
            <a:chOff x="-44590" y="-31162"/>
            <a:chExt cx="848969" cy="760098"/>
          </a:xfrm>
        </p:grpSpPr>
        <p:sp>
          <p:nvSpPr>
            <p:cNvPr id="1454" name="Google Shape;1454;p2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25"/>
          <p:cNvGrpSpPr/>
          <p:nvPr/>
        </p:nvGrpSpPr>
        <p:grpSpPr>
          <a:xfrm>
            <a:off x="881616" y="403935"/>
            <a:ext cx="408733" cy="328821"/>
            <a:chOff x="366411" y="1167375"/>
            <a:chExt cx="306550" cy="246616"/>
          </a:xfrm>
        </p:grpSpPr>
        <p:sp>
          <p:nvSpPr>
            <p:cNvPr id="1461" name="Google Shape;1461;p2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4" name="Google Shape;1464;p25"/>
          <p:cNvGrpSpPr/>
          <p:nvPr/>
        </p:nvGrpSpPr>
        <p:grpSpPr>
          <a:xfrm>
            <a:off x="10892948" y="324334"/>
            <a:ext cx="408733" cy="311988"/>
            <a:chOff x="281699" y="4701425"/>
            <a:chExt cx="306550" cy="233991"/>
          </a:xfrm>
        </p:grpSpPr>
        <p:sp>
          <p:nvSpPr>
            <p:cNvPr id="1465" name="Google Shape;1465;p2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8" name="Google Shape;1468;p25"/>
          <p:cNvGrpSpPr/>
          <p:nvPr/>
        </p:nvGrpSpPr>
        <p:grpSpPr>
          <a:xfrm>
            <a:off x="1137432" y="6376500"/>
            <a:ext cx="408733" cy="328821"/>
            <a:chOff x="8757949" y="3645550"/>
            <a:chExt cx="306550" cy="246616"/>
          </a:xfrm>
        </p:grpSpPr>
        <p:sp>
          <p:nvSpPr>
            <p:cNvPr id="1469" name="Google Shape;1469;p2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2" name="Google Shape;1472;p25"/>
          <p:cNvGrpSpPr/>
          <p:nvPr/>
        </p:nvGrpSpPr>
        <p:grpSpPr>
          <a:xfrm rot="1557315">
            <a:off x="117829" y="5750602"/>
            <a:ext cx="765387" cy="1338004"/>
            <a:chOff x="8185349" y="4299471"/>
            <a:chExt cx="573999" cy="1003431"/>
          </a:xfrm>
        </p:grpSpPr>
        <p:sp>
          <p:nvSpPr>
            <p:cNvPr id="1473" name="Google Shape;1473;p25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5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5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5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5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5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5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5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5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5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5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442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26"/>
          <p:cNvSpPr txBox="1">
            <a:spLocks noGrp="1"/>
          </p:cNvSpPr>
          <p:nvPr>
            <p:ph type="title"/>
          </p:nvPr>
        </p:nvSpPr>
        <p:spPr>
          <a:xfrm>
            <a:off x="953133" y="573024"/>
            <a:ext cx="1028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26"/>
          <p:cNvSpPr txBox="1">
            <a:spLocks noGrp="1"/>
          </p:cNvSpPr>
          <p:nvPr>
            <p:ph type="subTitle" idx="1"/>
          </p:nvPr>
        </p:nvSpPr>
        <p:spPr>
          <a:xfrm>
            <a:off x="953133" y="2788771"/>
            <a:ext cx="5159200" cy="3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 u="sng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87" name="Google Shape;1487;p26"/>
          <p:cNvSpPr txBox="1">
            <a:spLocks noGrp="1"/>
          </p:cNvSpPr>
          <p:nvPr>
            <p:ph type="subTitle" idx="2"/>
          </p:nvPr>
        </p:nvSpPr>
        <p:spPr>
          <a:xfrm>
            <a:off x="953133" y="2250433"/>
            <a:ext cx="5159200" cy="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8" name="Google Shape;1488;p26"/>
          <p:cNvSpPr txBox="1">
            <a:spLocks noGrp="1"/>
          </p:cNvSpPr>
          <p:nvPr>
            <p:ph type="subTitle" idx="3"/>
          </p:nvPr>
        </p:nvSpPr>
        <p:spPr>
          <a:xfrm>
            <a:off x="1013900" y="1448748"/>
            <a:ext cx="10224800" cy="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89" name="Google Shape;1489;p26"/>
          <p:cNvSpPr/>
          <p:nvPr/>
        </p:nvSpPr>
        <p:spPr>
          <a:xfrm rot="8449463">
            <a:off x="-1142843" y="-491942"/>
            <a:ext cx="4187603" cy="212058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26"/>
          <p:cNvSpPr/>
          <p:nvPr/>
        </p:nvSpPr>
        <p:spPr>
          <a:xfrm rot="-1937252">
            <a:off x="9711500" y="4723891"/>
            <a:ext cx="4202053" cy="2178308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91" name="Google Shape;1491;p26"/>
          <p:cNvGrpSpPr/>
          <p:nvPr/>
        </p:nvGrpSpPr>
        <p:grpSpPr>
          <a:xfrm>
            <a:off x="-222120" y="-167883"/>
            <a:ext cx="1131959" cy="1013464"/>
            <a:chOff x="-44590" y="-31162"/>
            <a:chExt cx="848969" cy="760098"/>
          </a:xfrm>
        </p:grpSpPr>
        <p:sp>
          <p:nvSpPr>
            <p:cNvPr id="1492" name="Google Shape;1492;p26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8" name="Google Shape;1498;p26"/>
          <p:cNvGrpSpPr/>
          <p:nvPr/>
        </p:nvGrpSpPr>
        <p:grpSpPr>
          <a:xfrm rot="-5400000">
            <a:off x="11280008" y="-225928"/>
            <a:ext cx="1338960" cy="1192912"/>
            <a:chOff x="8306286" y="4189629"/>
            <a:chExt cx="1004220" cy="894684"/>
          </a:xfrm>
        </p:grpSpPr>
        <p:sp>
          <p:nvSpPr>
            <p:cNvPr id="1499" name="Google Shape;1499;p26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7" name="Google Shape;1507;p26"/>
          <p:cNvGrpSpPr/>
          <p:nvPr/>
        </p:nvGrpSpPr>
        <p:grpSpPr>
          <a:xfrm>
            <a:off x="11534031" y="905283"/>
            <a:ext cx="1069476" cy="960728"/>
            <a:chOff x="8440798" y="-85238"/>
            <a:chExt cx="802107" cy="720546"/>
          </a:xfrm>
        </p:grpSpPr>
        <p:sp>
          <p:nvSpPr>
            <p:cNvPr id="1508" name="Google Shape;1508;p2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5" name="Google Shape;1515;p26"/>
          <p:cNvGrpSpPr/>
          <p:nvPr/>
        </p:nvGrpSpPr>
        <p:grpSpPr>
          <a:xfrm rot="-8739598">
            <a:off x="10258899" y="5907263"/>
            <a:ext cx="2291888" cy="1079156"/>
            <a:chOff x="-44600" y="2477850"/>
            <a:chExt cx="1718925" cy="809372"/>
          </a:xfrm>
        </p:grpSpPr>
        <p:sp>
          <p:nvSpPr>
            <p:cNvPr id="1516" name="Google Shape;1516;p26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4" name="Google Shape;1524;p26"/>
          <p:cNvGrpSpPr/>
          <p:nvPr/>
        </p:nvGrpSpPr>
        <p:grpSpPr>
          <a:xfrm rot="-5400000">
            <a:off x="-475469" y="773716"/>
            <a:ext cx="1069476" cy="960728"/>
            <a:chOff x="8440798" y="-85238"/>
            <a:chExt cx="802107" cy="720546"/>
          </a:xfrm>
        </p:grpSpPr>
        <p:sp>
          <p:nvSpPr>
            <p:cNvPr id="1525" name="Google Shape;1525;p2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2" name="Google Shape;1532;p26"/>
          <p:cNvGrpSpPr/>
          <p:nvPr/>
        </p:nvGrpSpPr>
        <p:grpSpPr>
          <a:xfrm rot="-6938708">
            <a:off x="11597509" y="5577690"/>
            <a:ext cx="1131969" cy="1013473"/>
            <a:chOff x="-44590" y="-31162"/>
            <a:chExt cx="848969" cy="760098"/>
          </a:xfrm>
        </p:grpSpPr>
        <p:sp>
          <p:nvSpPr>
            <p:cNvPr id="1533" name="Google Shape;1533;p26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9" name="Google Shape;1539;p26"/>
          <p:cNvGrpSpPr/>
          <p:nvPr/>
        </p:nvGrpSpPr>
        <p:grpSpPr>
          <a:xfrm>
            <a:off x="881616" y="403935"/>
            <a:ext cx="408733" cy="328821"/>
            <a:chOff x="366411" y="1167375"/>
            <a:chExt cx="306550" cy="246616"/>
          </a:xfrm>
        </p:grpSpPr>
        <p:sp>
          <p:nvSpPr>
            <p:cNvPr id="1540" name="Google Shape;1540;p2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3" name="Google Shape;1543;p26"/>
          <p:cNvGrpSpPr/>
          <p:nvPr/>
        </p:nvGrpSpPr>
        <p:grpSpPr>
          <a:xfrm>
            <a:off x="10892948" y="324334"/>
            <a:ext cx="408733" cy="311988"/>
            <a:chOff x="281699" y="4701425"/>
            <a:chExt cx="306550" cy="233991"/>
          </a:xfrm>
        </p:grpSpPr>
        <p:sp>
          <p:nvSpPr>
            <p:cNvPr id="1544" name="Google Shape;1544;p2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7" name="Google Shape;1547;p26"/>
          <p:cNvGrpSpPr/>
          <p:nvPr/>
        </p:nvGrpSpPr>
        <p:grpSpPr>
          <a:xfrm>
            <a:off x="1137432" y="6376500"/>
            <a:ext cx="408733" cy="328821"/>
            <a:chOff x="8757949" y="3645550"/>
            <a:chExt cx="306550" cy="246616"/>
          </a:xfrm>
        </p:grpSpPr>
        <p:sp>
          <p:nvSpPr>
            <p:cNvPr id="1548" name="Google Shape;1548;p2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1" name="Google Shape;1551;p26"/>
          <p:cNvGrpSpPr/>
          <p:nvPr/>
        </p:nvGrpSpPr>
        <p:grpSpPr>
          <a:xfrm rot="1557315">
            <a:off x="117829" y="5750602"/>
            <a:ext cx="765387" cy="1338004"/>
            <a:chOff x="8185349" y="4299471"/>
            <a:chExt cx="573999" cy="1003431"/>
          </a:xfrm>
        </p:grpSpPr>
        <p:sp>
          <p:nvSpPr>
            <p:cNvPr id="1552" name="Google Shape;1552;p26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26"/>
          <p:cNvSpPr txBox="1">
            <a:spLocks noGrp="1"/>
          </p:cNvSpPr>
          <p:nvPr>
            <p:ph type="subTitle" idx="4"/>
          </p:nvPr>
        </p:nvSpPr>
        <p:spPr>
          <a:xfrm>
            <a:off x="6079500" y="2788771"/>
            <a:ext cx="5159200" cy="3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 u="sng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564" name="Google Shape;1564;p26"/>
          <p:cNvSpPr txBox="1">
            <a:spLocks noGrp="1"/>
          </p:cNvSpPr>
          <p:nvPr>
            <p:ph type="subTitle" idx="5"/>
          </p:nvPr>
        </p:nvSpPr>
        <p:spPr>
          <a:xfrm>
            <a:off x="6079500" y="2250433"/>
            <a:ext cx="5159200" cy="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2150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27"/>
          <p:cNvSpPr txBox="1">
            <a:spLocks noGrp="1"/>
          </p:cNvSpPr>
          <p:nvPr>
            <p:ph type="ctrTitle"/>
          </p:nvPr>
        </p:nvSpPr>
        <p:spPr>
          <a:xfrm>
            <a:off x="963200" y="573024"/>
            <a:ext cx="10265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67" name="Google Shape;1567;p27"/>
          <p:cNvSpPr txBox="1">
            <a:spLocks noGrp="1"/>
          </p:cNvSpPr>
          <p:nvPr>
            <p:ph type="subTitle" idx="1"/>
          </p:nvPr>
        </p:nvSpPr>
        <p:spPr>
          <a:xfrm>
            <a:off x="1028133" y="4205223"/>
            <a:ext cx="3099600" cy="1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568" name="Google Shape;1568;p27"/>
          <p:cNvSpPr txBox="1">
            <a:spLocks noGrp="1"/>
          </p:cNvSpPr>
          <p:nvPr>
            <p:ph type="subTitle" idx="2"/>
          </p:nvPr>
        </p:nvSpPr>
        <p:spPr>
          <a:xfrm>
            <a:off x="4537917" y="4205223"/>
            <a:ext cx="3104800" cy="1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569" name="Google Shape;1569;p27"/>
          <p:cNvSpPr txBox="1">
            <a:spLocks noGrp="1"/>
          </p:cNvSpPr>
          <p:nvPr>
            <p:ph type="ctrTitle" idx="3"/>
          </p:nvPr>
        </p:nvSpPr>
        <p:spPr>
          <a:xfrm>
            <a:off x="1025601" y="3557132"/>
            <a:ext cx="31048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0" name="Google Shape;1570;p27"/>
          <p:cNvSpPr txBox="1">
            <a:spLocks noGrp="1"/>
          </p:cNvSpPr>
          <p:nvPr>
            <p:ph type="ctrTitle" idx="4"/>
          </p:nvPr>
        </p:nvSpPr>
        <p:spPr>
          <a:xfrm>
            <a:off x="4537917" y="3557132"/>
            <a:ext cx="31100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1" name="Google Shape;1571;p27"/>
          <p:cNvSpPr txBox="1">
            <a:spLocks noGrp="1"/>
          </p:cNvSpPr>
          <p:nvPr>
            <p:ph type="subTitle" idx="5"/>
          </p:nvPr>
        </p:nvSpPr>
        <p:spPr>
          <a:xfrm>
            <a:off x="8055468" y="4205223"/>
            <a:ext cx="3104800" cy="1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572" name="Google Shape;1572;p27"/>
          <p:cNvSpPr txBox="1">
            <a:spLocks noGrp="1"/>
          </p:cNvSpPr>
          <p:nvPr>
            <p:ph type="ctrTitle" idx="6"/>
          </p:nvPr>
        </p:nvSpPr>
        <p:spPr>
          <a:xfrm>
            <a:off x="8052900" y="3557132"/>
            <a:ext cx="31100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3" name="Google Shape;1573;p27"/>
          <p:cNvSpPr/>
          <p:nvPr/>
        </p:nvSpPr>
        <p:spPr>
          <a:xfrm rot="-1402665" flipH="1">
            <a:off x="10470640" y="-594009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74" name="Google Shape;1574;p27"/>
          <p:cNvGrpSpPr/>
          <p:nvPr/>
        </p:nvGrpSpPr>
        <p:grpSpPr>
          <a:xfrm>
            <a:off x="-563669" y="-279031"/>
            <a:ext cx="1449641" cy="1624507"/>
            <a:chOff x="-146778" y="-163348"/>
            <a:chExt cx="1087231" cy="1218380"/>
          </a:xfrm>
        </p:grpSpPr>
        <p:sp>
          <p:nvSpPr>
            <p:cNvPr id="1575" name="Google Shape;1575;p27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7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7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7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9" name="Google Shape;1579;p27"/>
          <p:cNvGrpSpPr/>
          <p:nvPr/>
        </p:nvGrpSpPr>
        <p:grpSpPr>
          <a:xfrm rot="-5400000">
            <a:off x="11205156" y="-326852"/>
            <a:ext cx="1138325" cy="1406867"/>
            <a:chOff x="8141966" y="4340861"/>
            <a:chExt cx="853744" cy="1055150"/>
          </a:xfrm>
        </p:grpSpPr>
        <p:sp>
          <p:nvSpPr>
            <p:cNvPr id="1580" name="Google Shape;1580;p27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7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7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7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7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7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7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7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7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7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0" name="Google Shape;1590;p27"/>
          <p:cNvGrpSpPr/>
          <p:nvPr/>
        </p:nvGrpSpPr>
        <p:grpSpPr>
          <a:xfrm>
            <a:off x="620348" y="212168"/>
            <a:ext cx="408733" cy="328821"/>
            <a:chOff x="366411" y="1167375"/>
            <a:chExt cx="306550" cy="246616"/>
          </a:xfrm>
        </p:grpSpPr>
        <p:sp>
          <p:nvSpPr>
            <p:cNvPr id="1591" name="Google Shape;1591;p2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4" name="Google Shape;1594;p27"/>
          <p:cNvGrpSpPr/>
          <p:nvPr/>
        </p:nvGrpSpPr>
        <p:grpSpPr>
          <a:xfrm>
            <a:off x="11463067" y="1084235"/>
            <a:ext cx="408733" cy="311988"/>
            <a:chOff x="281699" y="4701425"/>
            <a:chExt cx="306550" cy="233991"/>
          </a:xfrm>
        </p:grpSpPr>
        <p:sp>
          <p:nvSpPr>
            <p:cNvPr id="1595" name="Google Shape;1595;p2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8" name="Google Shape;1598;p27"/>
          <p:cNvGrpSpPr/>
          <p:nvPr/>
        </p:nvGrpSpPr>
        <p:grpSpPr>
          <a:xfrm>
            <a:off x="11463067" y="6358800"/>
            <a:ext cx="408733" cy="328821"/>
            <a:chOff x="8757949" y="3645550"/>
            <a:chExt cx="306550" cy="246616"/>
          </a:xfrm>
        </p:grpSpPr>
        <p:sp>
          <p:nvSpPr>
            <p:cNvPr id="1599" name="Google Shape;1599;p27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2" name="Google Shape;1602;p27"/>
          <p:cNvSpPr/>
          <p:nvPr/>
        </p:nvSpPr>
        <p:spPr>
          <a:xfrm flipH="1">
            <a:off x="-1121171" y="4674471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3" name="Google Shape;1603;p27"/>
          <p:cNvGrpSpPr/>
          <p:nvPr/>
        </p:nvGrpSpPr>
        <p:grpSpPr>
          <a:xfrm rot="-3259387">
            <a:off x="-950028" y="5983646"/>
            <a:ext cx="2291847" cy="1079137"/>
            <a:chOff x="-44600" y="2477850"/>
            <a:chExt cx="1718925" cy="809372"/>
          </a:xfrm>
        </p:grpSpPr>
        <p:sp>
          <p:nvSpPr>
            <p:cNvPr id="1604" name="Google Shape;1604;p27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492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28"/>
          <p:cNvSpPr txBox="1">
            <a:spLocks noGrp="1"/>
          </p:cNvSpPr>
          <p:nvPr>
            <p:ph type="subTitle" idx="1"/>
          </p:nvPr>
        </p:nvSpPr>
        <p:spPr>
          <a:xfrm>
            <a:off x="4058476" y="5338300"/>
            <a:ext cx="5539200" cy="9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614" name="Google Shape;1614;p28"/>
          <p:cNvSpPr txBox="1">
            <a:spLocks noGrp="1"/>
          </p:cNvSpPr>
          <p:nvPr>
            <p:ph type="subTitle" idx="2"/>
          </p:nvPr>
        </p:nvSpPr>
        <p:spPr>
          <a:xfrm>
            <a:off x="4058476" y="2255333"/>
            <a:ext cx="5539200" cy="9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615" name="Google Shape;1615;p28"/>
          <p:cNvSpPr txBox="1">
            <a:spLocks noGrp="1"/>
          </p:cNvSpPr>
          <p:nvPr>
            <p:ph type="ctrTitle"/>
          </p:nvPr>
        </p:nvSpPr>
        <p:spPr>
          <a:xfrm>
            <a:off x="4058476" y="4743800"/>
            <a:ext cx="55392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6" name="Google Shape;1616;p28"/>
          <p:cNvSpPr txBox="1">
            <a:spLocks noGrp="1"/>
          </p:cNvSpPr>
          <p:nvPr>
            <p:ph type="ctrTitle" idx="3"/>
          </p:nvPr>
        </p:nvSpPr>
        <p:spPr>
          <a:xfrm>
            <a:off x="4058476" y="1661467"/>
            <a:ext cx="55392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7" name="Google Shape;1617;p28"/>
          <p:cNvSpPr txBox="1">
            <a:spLocks noGrp="1"/>
          </p:cNvSpPr>
          <p:nvPr>
            <p:ph type="subTitle" idx="4"/>
          </p:nvPr>
        </p:nvSpPr>
        <p:spPr>
          <a:xfrm>
            <a:off x="4058476" y="3797133"/>
            <a:ext cx="5539200" cy="9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618" name="Google Shape;1618;p28"/>
          <p:cNvSpPr txBox="1">
            <a:spLocks noGrp="1"/>
          </p:cNvSpPr>
          <p:nvPr>
            <p:ph type="ctrTitle" idx="5"/>
          </p:nvPr>
        </p:nvSpPr>
        <p:spPr>
          <a:xfrm>
            <a:off x="4058476" y="3202633"/>
            <a:ext cx="55392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9" name="Google Shape;1619;p28"/>
          <p:cNvSpPr txBox="1">
            <a:spLocks noGrp="1"/>
          </p:cNvSpPr>
          <p:nvPr>
            <p:ph type="ctrTitle" idx="6"/>
          </p:nvPr>
        </p:nvSpPr>
        <p:spPr>
          <a:xfrm>
            <a:off x="951000" y="573024"/>
            <a:ext cx="1029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20" name="Google Shape;1620;p28"/>
          <p:cNvSpPr/>
          <p:nvPr/>
        </p:nvSpPr>
        <p:spPr>
          <a:xfrm rot="8100000">
            <a:off x="-1351214" y="-395959"/>
            <a:ext cx="4243033" cy="1969507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21" name="Google Shape;1621;p28"/>
          <p:cNvGrpSpPr/>
          <p:nvPr/>
        </p:nvGrpSpPr>
        <p:grpSpPr>
          <a:xfrm rot="-3879131">
            <a:off x="11100232" y="-144724"/>
            <a:ext cx="1338921" cy="1192877"/>
            <a:chOff x="8306286" y="4189629"/>
            <a:chExt cx="1004220" cy="894684"/>
          </a:xfrm>
        </p:grpSpPr>
        <p:sp>
          <p:nvSpPr>
            <p:cNvPr id="1622" name="Google Shape;1622;p28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8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8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8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8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8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8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8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0" name="Google Shape;1630;p28"/>
          <p:cNvGrpSpPr/>
          <p:nvPr/>
        </p:nvGrpSpPr>
        <p:grpSpPr>
          <a:xfrm>
            <a:off x="11200618" y="5608711"/>
            <a:ext cx="765332" cy="1337908"/>
            <a:chOff x="8185349" y="4299471"/>
            <a:chExt cx="573999" cy="1003431"/>
          </a:xfrm>
        </p:grpSpPr>
        <p:sp>
          <p:nvSpPr>
            <p:cNvPr id="1631" name="Google Shape;1631;p28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8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8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8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8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8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8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8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8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8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8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2" name="Google Shape;1642;p28"/>
          <p:cNvGrpSpPr/>
          <p:nvPr/>
        </p:nvGrpSpPr>
        <p:grpSpPr>
          <a:xfrm rot="3975584">
            <a:off x="-137799" y="-193268"/>
            <a:ext cx="1131984" cy="1013487"/>
            <a:chOff x="-44590" y="-31162"/>
            <a:chExt cx="848969" cy="760098"/>
          </a:xfrm>
        </p:grpSpPr>
        <p:sp>
          <p:nvSpPr>
            <p:cNvPr id="1643" name="Google Shape;1643;p28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8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8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8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8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8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9" name="Google Shape;1649;p28"/>
          <p:cNvGrpSpPr/>
          <p:nvPr/>
        </p:nvGrpSpPr>
        <p:grpSpPr>
          <a:xfrm rot="5603280">
            <a:off x="10640893" y="6228933"/>
            <a:ext cx="1069527" cy="960775"/>
            <a:chOff x="8440798" y="-85238"/>
            <a:chExt cx="802107" cy="720546"/>
          </a:xfrm>
        </p:grpSpPr>
        <p:sp>
          <p:nvSpPr>
            <p:cNvPr id="1650" name="Google Shape;1650;p2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7" name="Google Shape;1657;p28"/>
          <p:cNvGrpSpPr/>
          <p:nvPr/>
        </p:nvGrpSpPr>
        <p:grpSpPr>
          <a:xfrm>
            <a:off x="223848" y="792619"/>
            <a:ext cx="408733" cy="328821"/>
            <a:chOff x="366411" y="1167375"/>
            <a:chExt cx="306550" cy="246616"/>
          </a:xfrm>
        </p:grpSpPr>
        <p:sp>
          <p:nvSpPr>
            <p:cNvPr id="1658" name="Google Shape;1658;p2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1" name="Google Shape;1661;p28"/>
          <p:cNvGrpSpPr/>
          <p:nvPr/>
        </p:nvGrpSpPr>
        <p:grpSpPr>
          <a:xfrm>
            <a:off x="375600" y="6268567"/>
            <a:ext cx="408733" cy="311988"/>
            <a:chOff x="281699" y="4701425"/>
            <a:chExt cx="306550" cy="233991"/>
          </a:xfrm>
        </p:grpSpPr>
        <p:sp>
          <p:nvSpPr>
            <p:cNvPr id="1662" name="Google Shape;1662;p2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5" name="Google Shape;1665;p28"/>
          <p:cNvGrpSpPr/>
          <p:nvPr/>
        </p:nvGrpSpPr>
        <p:grpSpPr>
          <a:xfrm>
            <a:off x="11559432" y="824167"/>
            <a:ext cx="408733" cy="328821"/>
            <a:chOff x="8757949" y="3645550"/>
            <a:chExt cx="306550" cy="246616"/>
          </a:xfrm>
        </p:grpSpPr>
        <p:sp>
          <p:nvSpPr>
            <p:cNvPr id="1666" name="Google Shape;1666;p2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68398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29"/>
          <p:cNvSpPr txBox="1">
            <a:spLocks noGrp="1"/>
          </p:cNvSpPr>
          <p:nvPr>
            <p:ph type="ctrTitle"/>
          </p:nvPr>
        </p:nvSpPr>
        <p:spPr>
          <a:xfrm>
            <a:off x="963200" y="573024"/>
            <a:ext cx="10265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71" name="Google Shape;1671;p29"/>
          <p:cNvSpPr txBox="1">
            <a:spLocks noGrp="1"/>
          </p:cNvSpPr>
          <p:nvPr>
            <p:ph type="subTitle" idx="1"/>
          </p:nvPr>
        </p:nvSpPr>
        <p:spPr>
          <a:xfrm>
            <a:off x="1361667" y="5059828"/>
            <a:ext cx="3011200" cy="8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672" name="Google Shape;1672;p29"/>
          <p:cNvSpPr txBox="1">
            <a:spLocks noGrp="1"/>
          </p:cNvSpPr>
          <p:nvPr>
            <p:ph type="subTitle" idx="2"/>
          </p:nvPr>
        </p:nvSpPr>
        <p:spPr>
          <a:xfrm>
            <a:off x="4582483" y="5059833"/>
            <a:ext cx="3011200" cy="8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673" name="Google Shape;1673;p29"/>
          <p:cNvSpPr txBox="1">
            <a:spLocks noGrp="1"/>
          </p:cNvSpPr>
          <p:nvPr>
            <p:ph type="ctrTitle" idx="3"/>
          </p:nvPr>
        </p:nvSpPr>
        <p:spPr>
          <a:xfrm>
            <a:off x="1361667" y="4475867"/>
            <a:ext cx="30112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4" name="Google Shape;1674;p29"/>
          <p:cNvSpPr txBox="1">
            <a:spLocks noGrp="1"/>
          </p:cNvSpPr>
          <p:nvPr>
            <p:ph type="ctrTitle" idx="4"/>
          </p:nvPr>
        </p:nvSpPr>
        <p:spPr>
          <a:xfrm>
            <a:off x="4582383" y="4475867"/>
            <a:ext cx="30112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5" name="Google Shape;1675;p29"/>
          <p:cNvSpPr txBox="1">
            <a:spLocks noGrp="1"/>
          </p:cNvSpPr>
          <p:nvPr>
            <p:ph type="subTitle" idx="5"/>
          </p:nvPr>
        </p:nvSpPr>
        <p:spPr>
          <a:xfrm>
            <a:off x="7811200" y="5059828"/>
            <a:ext cx="3011200" cy="8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676" name="Google Shape;1676;p29"/>
          <p:cNvSpPr txBox="1">
            <a:spLocks noGrp="1"/>
          </p:cNvSpPr>
          <p:nvPr>
            <p:ph type="ctrTitle" idx="6"/>
          </p:nvPr>
        </p:nvSpPr>
        <p:spPr>
          <a:xfrm>
            <a:off x="7811200" y="4475867"/>
            <a:ext cx="30112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7" name="Google Shape;1677;p29"/>
          <p:cNvSpPr/>
          <p:nvPr/>
        </p:nvSpPr>
        <p:spPr>
          <a:xfrm rot="1402665">
            <a:off x="-417515" y="-473125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29"/>
          <p:cNvSpPr/>
          <p:nvPr/>
        </p:nvSpPr>
        <p:spPr>
          <a:xfrm>
            <a:off x="10584800" y="5201704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9" name="Google Shape;1679;p29"/>
          <p:cNvGrpSpPr/>
          <p:nvPr/>
        </p:nvGrpSpPr>
        <p:grpSpPr>
          <a:xfrm>
            <a:off x="10904420" y="7"/>
            <a:ext cx="1643141" cy="1268164"/>
            <a:chOff x="670952" y="-197670"/>
            <a:chExt cx="1232356" cy="951123"/>
          </a:xfrm>
        </p:grpSpPr>
        <p:sp>
          <p:nvSpPr>
            <p:cNvPr id="1680" name="Google Shape;1680;p29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9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9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9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9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9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9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9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8" name="Google Shape;1688;p29"/>
          <p:cNvGrpSpPr/>
          <p:nvPr/>
        </p:nvGrpSpPr>
        <p:grpSpPr>
          <a:xfrm rot="-2984728">
            <a:off x="544202" y="-378754"/>
            <a:ext cx="1214777" cy="1492411"/>
            <a:chOff x="556167" y="-402644"/>
            <a:chExt cx="911061" cy="1119281"/>
          </a:xfrm>
        </p:grpSpPr>
        <p:sp>
          <p:nvSpPr>
            <p:cNvPr id="1689" name="Google Shape;1689;p29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9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9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9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9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9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9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9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9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98" name="Google Shape;1698;p29"/>
          <p:cNvGrpSpPr/>
          <p:nvPr/>
        </p:nvGrpSpPr>
        <p:grpSpPr>
          <a:xfrm>
            <a:off x="-444936" y="28795"/>
            <a:ext cx="1957947" cy="2151839"/>
            <a:chOff x="-98921" y="-213901"/>
            <a:chExt cx="1084855" cy="1192287"/>
          </a:xfrm>
        </p:grpSpPr>
        <p:sp>
          <p:nvSpPr>
            <p:cNvPr id="1699" name="Google Shape;1699;p29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9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9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9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9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9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9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9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9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9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9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9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1" name="Google Shape;1711;p29"/>
          <p:cNvGrpSpPr/>
          <p:nvPr/>
        </p:nvGrpSpPr>
        <p:grpSpPr>
          <a:xfrm rot="-4282054">
            <a:off x="11192963" y="5963171"/>
            <a:ext cx="1131973" cy="1013477"/>
            <a:chOff x="-44590" y="-31162"/>
            <a:chExt cx="848969" cy="760098"/>
          </a:xfrm>
        </p:grpSpPr>
        <p:sp>
          <p:nvSpPr>
            <p:cNvPr id="1712" name="Google Shape;1712;p2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2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2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2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8" name="Google Shape;1718;p29"/>
          <p:cNvGrpSpPr/>
          <p:nvPr/>
        </p:nvGrpSpPr>
        <p:grpSpPr>
          <a:xfrm>
            <a:off x="279848" y="331835"/>
            <a:ext cx="408733" cy="328821"/>
            <a:chOff x="366411" y="1167375"/>
            <a:chExt cx="306550" cy="246616"/>
          </a:xfrm>
        </p:grpSpPr>
        <p:sp>
          <p:nvSpPr>
            <p:cNvPr id="1719" name="Google Shape;1719;p29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>
            <a:off x="219365" y="6373202"/>
            <a:ext cx="408733" cy="311988"/>
            <a:chOff x="281699" y="4701425"/>
            <a:chExt cx="306550" cy="233991"/>
          </a:xfrm>
        </p:grpSpPr>
        <p:sp>
          <p:nvSpPr>
            <p:cNvPr id="1723" name="Google Shape;1723;p2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26" name="Google Shape;1726;p29"/>
          <p:cNvGrpSpPr/>
          <p:nvPr/>
        </p:nvGrpSpPr>
        <p:grpSpPr>
          <a:xfrm>
            <a:off x="11400867" y="1523867"/>
            <a:ext cx="408733" cy="311988"/>
            <a:chOff x="281699" y="4701425"/>
            <a:chExt cx="306550" cy="233991"/>
          </a:xfrm>
        </p:grpSpPr>
        <p:sp>
          <p:nvSpPr>
            <p:cNvPr id="1727" name="Google Shape;1727;p2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0" name="Google Shape;1730;p29"/>
          <p:cNvGrpSpPr/>
          <p:nvPr/>
        </p:nvGrpSpPr>
        <p:grpSpPr>
          <a:xfrm>
            <a:off x="10720267" y="6447900"/>
            <a:ext cx="408733" cy="328821"/>
            <a:chOff x="8757949" y="3645550"/>
            <a:chExt cx="306550" cy="246616"/>
          </a:xfrm>
        </p:grpSpPr>
        <p:sp>
          <p:nvSpPr>
            <p:cNvPr id="1731" name="Google Shape;1731;p29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0251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30"/>
          <p:cNvSpPr txBox="1">
            <a:spLocks noGrp="1"/>
          </p:cNvSpPr>
          <p:nvPr>
            <p:ph type="title"/>
          </p:nvPr>
        </p:nvSpPr>
        <p:spPr>
          <a:xfrm>
            <a:off x="953133" y="573024"/>
            <a:ext cx="1028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36" name="Google Shape;1736;p30"/>
          <p:cNvSpPr txBox="1">
            <a:spLocks noGrp="1"/>
          </p:cNvSpPr>
          <p:nvPr>
            <p:ph type="subTitle" idx="1"/>
          </p:nvPr>
        </p:nvSpPr>
        <p:spPr>
          <a:xfrm>
            <a:off x="965633" y="4336691"/>
            <a:ext cx="24384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7" name="Google Shape;1737;p30"/>
          <p:cNvSpPr txBox="1">
            <a:spLocks noGrp="1"/>
          </p:cNvSpPr>
          <p:nvPr>
            <p:ph type="subTitle" idx="2"/>
          </p:nvPr>
        </p:nvSpPr>
        <p:spPr>
          <a:xfrm>
            <a:off x="3573099" y="4336696"/>
            <a:ext cx="24384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8" name="Google Shape;1738;p30"/>
          <p:cNvSpPr txBox="1">
            <a:spLocks noGrp="1"/>
          </p:cNvSpPr>
          <p:nvPr>
            <p:ph type="subTitle" idx="3"/>
          </p:nvPr>
        </p:nvSpPr>
        <p:spPr>
          <a:xfrm>
            <a:off x="6180544" y="4336696"/>
            <a:ext cx="24384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9" name="Google Shape;1739;p30"/>
          <p:cNvSpPr txBox="1">
            <a:spLocks noGrp="1"/>
          </p:cNvSpPr>
          <p:nvPr>
            <p:ph type="subTitle" idx="4"/>
          </p:nvPr>
        </p:nvSpPr>
        <p:spPr>
          <a:xfrm>
            <a:off x="965623" y="3549919"/>
            <a:ext cx="243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0" name="Google Shape;1740;p30"/>
          <p:cNvSpPr txBox="1">
            <a:spLocks noGrp="1"/>
          </p:cNvSpPr>
          <p:nvPr>
            <p:ph type="subTitle" idx="5"/>
          </p:nvPr>
        </p:nvSpPr>
        <p:spPr>
          <a:xfrm>
            <a:off x="3573077" y="3549919"/>
            <a:ext cx="243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1" name="Google Shape;1741;p30"/>
          <p:cNvSpPr txBox="1">
            <a:spLocks noGrp="1"/>
          </p:cNvSpPr>
          <p:nvPr>
            <p:ph type="subTitle" idx="6"/>
          </p:nvPr>
        </p:nvSpPr>
        <p:spPr>
          <a:xfrm>
            <a:off x="6180527" y="3549919"/>
            <a:ext cx="243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2" name="Google Shape;1742;p30"/>
          <p:cNvSpPr txBox="1">
            <a:spLocks noGrp="1"/>
          </p:cNvSpPr>
          <p:nvPr>
            <p:ph type="subTitle" idx="7"/>
          </p:nvPr>
        </p:nvSpPr>
        <p:spPr>
          <a:xfrm>
            <a:off x="8787988" y="4336696"/>
            <a:ext cx="24384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3" name="Google Shape;1743;p30"/>
          <p:cNvSpPr txBox="1">
            <a:spLocks noGrp="1"/>
          </p:cNvSpPr>
          <p:nvPr>
            <p:ph type="subTitle" idx="8"/>
          </p:nvPr>
        </p:nvSpPr>
        <p:spPr>
          <a:xfrm>
            <a:off x="8787977" y="3549919"/>
            <a:ext cx="243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4" name="Google Shape;1744;p30"/>
          <p:cNvSpPr/>
          <p:nvPr/>
        </p:nvSpPr>
        <p:spPr>
          <a:xfrm>
            <a:off x="10872235" y="4829987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30"/>
          <p:cNvSpPr/>
          <p:nvPr/>
        </p:nvSpPr>
        <p:spPr>
          <a:xfrm rot="1402665">
            <a:off x="-417515" y="-473125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46" name="Google Shape;1746;p30"/>
          <p:cNvGrpSpPr/>
          <p:nvPr/>
        </p:nvGrpSpPr>
        <p:grpSpPr>
          <a:xfrm>
            <a:off x="-543804" y="-642142"/>
            <a:ext cx="1894303" cy="2081892"/>
            <a:chOff x="-98921" y="-213901"/>
            <a:chExt cx="1084855" cy="1192287"/>
          </a:xfrm>
        </p:grpSpPr>
        <p:sp>
          <p:nvSpPr>
            <p:cNvPr id="1747" name="Google Shape;1747;p30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30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30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30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30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30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30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30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30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30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30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30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9" name="Google Shape;1759;p30"/>
          <p:cNvGrpSpPr/>
          <p:nvPr/>
        </p:nvGrpSpPr>
        <p:grpSpPr>
          <a:xfrm>
            <a:off x="11238731" y="-103584"/>
            <a:ext cx="1069476" cy="960728"/>
            <a:chOff x="8440798" y="-85238"/>
            <a:chExt cx="802107" cy="720546"/>
          </a:xfrm>
        </p:grpSpPr>
        <p:sp>
          <p:nvSpPr>
            <p:cNvPr id="1760" name="Google Shape;1760;p3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3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3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3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3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3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3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7" name="Google Shape;1767;p30"/>
          <p:cNvGrpSpPr/>
          <p:nvPr/>
        </p:nvGrpSpPr>
        <p:grpSpPr>
          <a:xfrm rot="-7269852">
            <a:off x="11170676" y="4949425"/>
            <a:ext cx="1751449" cy="1966299"/>
            <a:chOff x="-138062" y="3249908"/>
            <a:chExt cx="1313568" cy="1474703"/>
          </a:xfrm>
        </p:grpSpPr>
        <p:sp>
          <p:nvSpPr>
            <p:cNvPr id="1768" name="Google Shape;1768;p30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30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30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30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30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30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30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30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30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30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30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30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0" name="Google Shape;1780;p30"/>
          <p:cNvGrpSpPr/>
          <p:nvPr/>
        </p:nvGrpSpPr>
        <p:grpSpPr>
          <a:xfrm>
            <a:off x="76648" y="1134219"/>
            <a:ext cx="408733" cy="328821"/>
            <a:chOff x="366411" y="1167375"/>
            <a:chExt cx="306550" cy="246616"/>
          </a:xfrm>
        </p:grpSpPr>
        <p:sp>
          <p:nvSpPr>
            <p:cNvPr id="1781" name="Google Shape;1781;p30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4" name="Google Shape;1784;p30"/>
          <p:cNvGrpSpPr/>
          <p:nvPr/>
        </p:nvGrpSpPr>
        <p:grpSpPr>
          <a:xfrm>
            <a:off x="11521616" y="857135"/>
            <a:ext cx="408733" cy="328821"/>
            <a:chOff x="8757949" y="3645550"/>
            <a:chExt cx="306550" cy="246616"/>
          </a:xfrm>
        </p:grpSpPr>
        <p:sp>
          <p:nvSpPr>
            <p:cNvPr id="1785" name="Google Shape;1785;p3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8" name="Google Shape;1788;p30"/>
          <p:cNvGrpSpPr/>
          <p:nvPr/>
        </p:nvGrpSpPr>
        <p:grpSpPr>
          <a:xfrm>
            <a:off x="10664883" y="6425935"/>
            <a:ext cx="408733" cy="328821"/>
            <a:chOff x="8757949" y="3645550"/>
            <a:chExt cx="306550" cy="246616"/>
          </a:xfrm>
        </p:grpSpPr>
        <p:sp>
          <p:nvSpPr>
            <p:cNvPr id="1789" name="Google Shape;1789;p3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2" name="Google Shape;1792;p30"/>
          <p:cNvGrpSpPr/>
          <p:nvPr/>
        </p:nvGrpSpPr>
        <p:grpSpPr>
          <a:xfrm>
            <a:off x="117500" y="6290535"/>
            <a:ext cx="408733" cy="311988"/>
            <a:chOff x="281699" y="4701425"/>
            <a:chExt cx="306550" cy="233991"/>
          </a:xfrm>
        </p:grpSpPr>
        <p:sp>
          <p:nvSpPr>
            <p:cNvPr id="1793" name="Google Shape;1793;p3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6" name="Google Shape;1796;p30"/>
          <p:cNvGrpSpPr/>
          <p:nvPr/>
        </p:nvGrpSpPr>
        <p:grpSpPr>
          <a:xfrm rot="-1120120">
            <a:off x="172407" y="5991324"/>
            <a:ext cx="1131976" cy="1013480"/>
            <a:chOff x="-44590" y="-31162"/>
            <a:chExt cx="848969" cy="760098"/>
          </a:xfrm>
        </p:grpSpPr>
        <p:sp>
          <p:nvSpPr>
            <p:cNvPr id="1797" name="Google Shape;1797;p30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30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30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2480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31"/>
          <p:cNvSpPr txBox="1">
            <a:spLocks noGrp="1"/>
          </p:cNvSpPr>
          <p:nvPr>
            <p:ph type="title"/>
          </p:nvPr>
        </p:nvSpPr>
        <p:spPr>
          <a:xfrm>
            <a:off x="953133" y="573024"/>
            <a:ext cx="1028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05" name="Google Shape;1805;p31"/>
          <p:cNvSpPr txBox="1">
            <a:spLocks noGrp="1"/>
          </p:cNvSpPr>
          <p:nvPr>
            <p:ph type="subTitle" idx="1"/>
          </p:nvPr>
        </p:nvSpPr>
        <p:spPr>
          <a:xfrm>
            <a:off x="1464400" y="2888525"/>
            <a:ext cx="28044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6" name="Google Shape;1806;p31"/>
          <p:cNvSpPr txBox="1">
            <a:spLocks noGrp="1"/>
          </p:cNvSpPr>
          <p:nvPr>
            <p:ph type="subTitle" idx="2"/>
          </p:nvPr>
        </p:nvSpPr>
        <p:spPr>
          <a:xfrm>
            <a:off x="1466800" y="2207509"/>
            <a:ext cx="2799600" cy="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7" name="Google Shape;1807;p31"/>
          <p:cNvSpPr txBox="1">
            <a:spLocks noGrp="1"/>
          </p:cNvSpPr>
          <p:nvPr>
            <p:ph type="subTitle" idx="3"/>
          </p:nvPr>
        </p:nvSpPr>
        <p:spPr>
          <a:xfrm>
            <a:off x="4693733" y="2887800"/>
            <a:ext cx="28044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8" name="Google Shape;1808;p31"/>
          <p:cNvSpPr txBox="1">
            <a:spLocks noGrp="1"/>
          </p:cNvSpPr>
          <p:nvPr>
            <p:ph type="subTitle" idx="4"/>
          </p:nvPr>
        </p:nvSpPr>
        <p:spPr>
          <a:xfrm>
            <a:off x="4696133" y="2206541"/>
            <a:ext cx="2799600" cy="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9" name="Google Shape;1809;p31"/>
          <p:cNvSpPr txBox="1">
            <a:spLocks noGrp="1"/>
          </p:cNvSpPr>
          <p:nvPr>
            <p:ph type="subTitle" idx="5"/>
          </p:nvPr>
        </p:nvSpPr>
        <p:spPr>
          <a:xfrm>
            <a:off x="7923067" y="2887800"/>
            <a:ext cx="28044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0" name="Google Shape;1810;p31"/>
          <p:cNvSpPr txBox="1">
            <a:spLocks noGrp="1"/>
          </p:cNvSpPr>
          <p:nvPr>
            <p:ph type="subTitle" idx="6"/>
          </p:nvPr>
        </p:nvSpPr>
        <p:spPr>
          <a:xfrm>
            <a:off x="7925467" y="2206541"/>
            <a:ext cx="2799600" cy="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1" name="Google Shape;1811;p31"/>
          <p:cNvSpPr txBox="1">
            <a:spLocks noGrp="1"/>
          </p:cNvSpPr>
          <p:nvPr>
            <p:ph type="subTitle" idx="7"/>
          </p:nvPr>
        </p:nvSpPr>
        <p:spPr>
          <a:xfrm>
            <a:off x="1464400" y="4872584"/>
            <a:ext cx="2804400" cy="7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2" name="Google Shape;1812;p31"/>
          <p:cNvSpPr txBox="1">
            <a:spLocks noGrp="1"/>
          </p:cNvSpPr>
          <p:nvPr>
            <p:ph type="subTitle" idx="8"/>
          </p:nvPr>
        </p:nvSpPr>
        <p:spPr>
          <a:xfrm>
            <a:off x="1466800" y="4193756"/>
            <a:ext cx="2799600" cy="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3" name="Google Shape;1813;p31"/>
          <p:cNvSpPr txBox="1">
            <a:spLocks noGrp="1"/>
          </p:cNvSpPr>
          <p:nvPr>
            <p:ph type="subTitle" idx="9"/>
          </p:nvPr>
        </p:nvSpPr>
        <p:spPr>
          <a:xfrm>
            <a:off x="4693733" y="4872584"/>
            <a:ext cx="2804400" cy="7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4" name="Google Shape;1814;p31"/>
          <p:cNvSpPr txBox="1">
            <a:spLocks noGrp="1"/>
          </p:cNvSpPr>
          <p:nvPr>
            <p:ph type="subTitle" idx="13"/>
          </p:nvPr>
        </p:nvSpPr>
        <p:spPr>
          <a:xfrm>
            <a:off x="4696133" y="4193756"/>
            <a:ext cx="2799600" cy="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5" name="Google Shape;1815;p31"/>
          <p:cNvSpPr txBox="1">
            <a:spLocks noGrp="1"/>
          </p:cNvSpPr>
          <p:nvPr>
            <p:ph type="subTitle" idx="14"/>
          </p:nvPr>
        </p:nvSpPr>
        <p:spPr>
          <a:xfrm>
            <a:off x="7923067" y="4872584"/>
            <a:ext cx="2804400" cy="7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6" name="Google Shape;1816;p31"/>
          <p:cNvSpPr txBox="1">
            <a:spLocks noGrp="1"/>
          </p:cNvSpPr>
          <p:nvPr>
            <p:ph type="subTitle" idx="15"/>
          </p:nvPr>
        </p:nvSpPr>
        <p:spPr>
          <a:xfrm>
            <a:off x="7925467" y="4193756"/>
            <a:ext cx="2799600" cy="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7" name="Google Shape;1817;p31"/>
          <p:cNvSpPr/>
          <p:nvPr/>
        </p:nvSpPr>
        <p:spPr>
          <a:xfrm flipH="1">
            <a:off x="-1121171" y="4674471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31"/>
          <p:cNvSpPr/>
          <p:nvPr/>
        </p:nvSpPr>
        <p:spPr>
          <a:xfrm rot="-1402665" flipH="1">
            <a:off x="10371772" y="-938877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9" name="Google Shape;1819;p31"/>
          <p:cNvGrpSpPr/>
          <p:nvPr/>
        </p:nvGrpSpPr>
        <p:grpSpPr>
          <a:xfrm rot="9400818">
            <a:off x="11250404" y="-142290"/>
            <a:ext cx="1132069" cy="1013564"/>
            <a:chOff x="-44590" y="-31162"/>
            <a:chExt cx="848969" cy="760098"/>
          </a:xfrm>
        </p:grpSpPr>
        <p:sp>
          <p:nvSpPr>
            <p:cNvPr id="1820" name="Google Shape;1820;p3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6" name="Google Shape;1826;p31"/>
          <p:cNvGrpSpPr/>
          <p:nvPr/>
        </p:nvGrpSpPr>
        <p:grpSpPr>
          <a:xfrm rot="-1994610">
            <a:off x="151572" y="-624869"/>
            <a:ext cx="1685849" cy="2071145"/>
            <a:chOff x="556167" y="-402644"/>
            <a:chExt cx="911061" cy="1119281"/>
          </a:xfrm>
        </p:grpSpPr>
        <p:sp>
          <p:nvSpPr>
            <p:cNvPr id="1827" name="Google Shape;1827;p3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3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3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3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3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3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3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3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3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36" name="Google Shape;1836;p31"/>
          <p:cNvGrpSpPr/>
          <p:nvPr/>
        </p:nvGrpSpPr>
        <p:grpSpPr>
          <a:xfrm rot="-2700000">
            <a:off x="-565691" y="4793938"/>
            <a:ext cx="1751408" cy="1966252"/>
            <a:chOff x="-138062" y="3249908"/>
            <a:chExt cx="1313568" cy="1474703"/>
          </a:xfrm>
        </p:grpSpPr>
        <p:sp>
          <p:nvSpPr>
            <p:cNvPr id="1837" name="Google Shape;1837;p31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31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31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31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31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31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31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31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31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1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1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31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31"/>
          <p:cNvGrpSpPr/>
          <p:nvPr/>
        </p:nvGrpSpPr>
        <p:grpSpPr>
          <a:xfrm>
            <a:off x="257916" y="908468"/>
            <a:ext cx="408733" cy="328821"/>
            <a:chOff x="366411" y="1167375"/>
            <a:chExt cx="306550" cy="246616"/>
          </a:xfrm>
        </p:grpSpPr>
        <p:sp>
          <p:nvSpPr>
            <p:cNvPr id="1850" name="Google Shape;1850;p31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3" name="Google Shape;1853;p31"/>
          <p:cNvGrpSpPr/>
          <p:nvPr/>
        </p:nvGrpSpPr>
        <p:grpSpPr>
          <a:xfrm>
            <a:off x="578800" y="6406867"/>
            <a:ext cx="408733" cy="311988"/>
            <a:chOff x="281699" y="4701425"/>
            <a:chExt cx="306550" cy="233991"/>
          </a:xfrm>
        </p:grpSpPr>
        <p:sp>
          <p:nvSpPr>
            <p:cNvPr id="1854" name="Google Shape;1854;p31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7" name="Google Shape;1857;p31"/>
          <p:cNvGrpSpPr/>
          <p:nvPr/>
        </p:nvGrpSpPr>
        <p:grpSpPr>
          <a:xfrm>
            <a:off x="10925667" y="390519"/>
            <a:ext cx="408733" cy="328821"/>
            <a:chOff x="8757949" y="3645550"/>
            <a:chExt cx="306550" cy="246616"/>
          </a:xfrm>
        </p:grpSpPr>
        <p:sp>
          <p:nvSpPr>
            <p:cNvPr id="1858" name="Google Shape;1858;p31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1" name="Google Shape;1861;p31"/>
          <p:cNvGrpSpPr/>
          <p:nvPr/>
        </p:nvGrpSpPr>
        <p:grpSpPr>
          <a:xfrm rot="4791795">
            <a:off x="11043240" y="5836852"/>
            <a:ext cx="1643157" cy="1268176"/>
            <a:chOff x="670952" y="-197670"/>
            <a:chExt cx="1232356" cy="951123"/>
          </a:xfrm>
        </p:grpSpPr>
        <p:sp>
          <p:nvSpPr>
            <p:cNvPr id="1862" name="Google Shape;1862;p31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34451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32"/>
          <p:cNvSpPr txBox="1">
            <a:spLocks noGrp="1"/>
          </p:cNvSpPr>
          <p:nvPr>
            <p:ph type="subTitle" idx="1"/>
          </p:nvPr>
        </p:nvSpPr>
        <p:spPr>
          <a:xfrm>
            <a:off x="2641951" y="1922233"/>
            <a:ext cx="69080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2" name="Google Shape;1872;p32"/>
          <p:cNvSpPr txBox="1">
            <a:spLocks noGrp="1"/>
          </p:cNvSpPr>
          <p:nvPr>
            <p:ph type="title" hasCustomPrompt="1"/>
          </p:nvPr>
        </p:nvSpPr>
        <p:spPr>
          <a:xfrm>
            <a:off x="2642051" y="822867"/>
            <a:ext cx="6908000" cy="1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873" name="Google Shape;1873;p32"/>
          <p:cNvSpPr txBox="1">
            <a:spLocks noGrp="1"/>
          </p:cNvSpPr>
          <p:nvPr>
            <p:ph type="subTitle" idx="2"/>
          </p:nvPr>
        </p:nvSpPr>
        <p:spPr>
          <a:xfrm>
            <a:off x="2641951" y="3623729"/>
            <a:ext cx="69080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4" name="Google Shape;1874;p32"/>
          <p:cNvSpPr txBox="1">
            <a:spLocks noGrp="1"/>
          </p:cNvSpPr>
          <p:nvPr>
            <p:ph type="title" idx="3" hasCustomPrompt="1"/>
          </p:nvPr>
        </p:nvSpPr>
        <p:spPr>
          <a:xfrm>
            <a:off x="2642051" y="2524364"/>
            <a:ext cx="6908000" cy="1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875" name="Google Shape;1875;p32"/>
          <p:cNvSpPr txBox="1">
            <a:spLocks noGrp="1"/>
          </p:cNvSpPr>
          <p:nvPr>
            <p:ph type="subTitle" idx="4"/>
          </p:nvPr>
        </p:nvSpPr>
        <p:spPr>
          <a:xfrm>
            <a:off x="2641951" y="5332433"/>
            <a:ext cx="69080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6" name="Google Shape;1876;p32"/>
          <p:cNvSpPr txBox="1">
            <a:spLocks noGrp="1"/>
          </p:cNvSpPr>
          <p:nvPr>
            <p:ph type="title" idx="5" hasCustomPrompt="1"/>
          </p:nvPr>
        </p:nvSpPr>
        <p:spPr>
          <a:xfrm>
            <a:off x="2642051" y="4221599"/>
            <a:ext cx="6908000" cy="1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877" name="Google Shape;1877;p32"/>
          <p:cNvSpPr/>
          <p:nvPr/>
        </p:nvSpPr>
        <p:spPr>
          <a:xfrm flipH="1">
            <a:off x="-1121171" y="4674471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8" name="Google Shape;1878;p32"/>
          <p:cNvSpPr/>
          <p:nvPr/>
        </p:nvSpPr>
        <p:spPr>
          <a:xfrm rot="-1402665" flipH="1">
            <a:off x="10470640" y="-594009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32"/>
          <p:cNvGrpSpPr/>
          <p:nvPr/>
        </p:nvGrpSpPr>
        <p:grpSpPr>
          <a:xfrm rot="3333252">
            <a:off x="10530063" y="-392762"/>
            <a:ext cx="1685877" cy="2071179"/>
            <a:chOff x="556167" y="-402644"/>
            <a:chExt cx="911061" cy="1119281"/>
          </a:xfrm>
        </p:grpSpPr>
        <p:sp>
          <p:nvSpPr>
            <p:cNvPr id="1880" name="Google Shape;1880;p32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32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32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32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32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32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32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32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32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9" name="Google Shape;1889;p32"/>
          <p:cNvGrpSpPr/>
          <p:nvPr/>
        </p:nvGrpSpPr>
        <p:grpSpPr>
          <a:xfrm rot="2007388">
            <a:off x="-206719" y="5475828"/>
            <a:ext cx="765328" cy="1337901"/>
            <a:chOff x="8185349" y="4299471"/>
            <a:chExt cx="573999" cy="1003431"/>
          </a:xfrm>
        </p:grpSpPr>
        <p:sp>
          <p:nvSpPr>
            <p:cNvPr id="1890" name="Google Shape;1890;p32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32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32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32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32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32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32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1" name="Google Shape;1901;p32"/>
          <p:cNvGrpSpPr/>
          <p:nvPr/>
        </p:nvGrpSpPr>
        <p:grpSpPr>
          <a:xfrm rot="-6583392">
            <a:off x="10528280" y="5100716"/>
            <a:ext cx="1751547" cy="1966409"/>
            <a:chOff x="-138062" y="3249908"/>
            <a:chExt cx="1313568" cy="1474703"/>
          </a:xfrm>
        </p:grpSpPr>
        <p:sp>
          <p:nvSpPr>
            <p:cNvPr id="1902" name="Google Shape;1902;p3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3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3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3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3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3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3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3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4" name="Google Shape;1914;p32"/>
          <p:cNvGrpSpPr/>
          <p:nvPr/>
        </p:nvGrpSpPr>
        <p:grpSpPr>
          <a:xfrm rot="-2294782">
            <a:off x="526063" y="5985164"/>
            <a:ext cx="1131879" cy="1013392"/>
            <a:chOff x="-44590" y="-31162"/>
            <a:chExt cx="848969" cy="760098"/>
          </a:xfrm>
        </p:grpSpPr>
        <p:sp>
          <p:nvSpPr>
            <p:cNvPr id="1915" name="Google Shape;1915;p32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32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32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2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2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2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1" name="Google Shape;1921;p32"/>
          <p:cNvGrpSpPr/>
          <p:nvPr/>
        </p:nvGrpSpPr>
        <p:grpSpPr>
          <a:xfrm rot="-5400000">
            <a:off x="33166" y="-104384"/>
            <a:ext cx="1069476" cy="960728"/>
            <a:chOff x="8440798" y="-85238"/>
            <a:chExt cx="802107" cy="720546"/>
          </a:xfrm>
        </p:grpSpPr>
        <p:sp>
          <p:nvSpPr>
            <p:cNvPr id="1922" name="Google Shape;1922;p32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2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2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2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2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2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2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9" name="Google Shape;1929;p32"/>
          <p:cNvGrpSpPr/>
          <p:nvPr/>
        </p:nvGrpSpPr>
        <p:grpSpPr>
          <a:xfrm>
            <a:off x="732432" y="-299631"/>
            <a:ext cx="1449641" cy="1624507"/>
            <a:chOff x="-146778" y="-163348"/>
            <a:chExt cx="1087231" cy="1218380"/>
          </a:xfrm>
        </p:grpSpPr>
        <p:sp>
          <p:nvSpPr>
            <p:cNvPr id="1930" name="Google Shape;1930;p32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2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2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32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4" name="Google Shape;1934;p32"/>
          <p:cNvGrpSpPr/>
          <p:nvPr/>
        </p:nvGrpSpPr>
        <p:grpSpPr>
          <a:xfrm>
            <a:off x="257883" y="946900"/>
            <a:ext cx="408733" cy="328821"/>
            <a:chOff x="366411" y="1167375"/>
            <a:chExt cx="306550" cy="246616"/>
          </a:xfrm>
        </p:grpSpPr>
        <p:sp>
          <p:nvSpPr>
            <p:cNvPr id="1935" name="Google Shape;1935;p32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8" name="Google Shape;1938;p32"/>
          <p:cNvGrpSpPr/>
          <p:nvPr/>
        </p:nvGrpSpPr>
        <p:grpSpPr>
          <a:xfrm>
            <a:off x="10370832" y="112167"/>
            <a:ext cx="408733" cy="311988"/>
            <a:chOff x="281699" y="4701425"/>
            <a:chExt cx="306550" cy="233991"/>
          </a:xfrm>
        </p:grpSpPr>
        <p:sp>
          <p:nvSpPr>
            <p:cNvPr id="1939" name="Google Shape;1939;p32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2"/>
          <p:cNvGrpSpPr/>
          <p:nvPr/>
        </p:nvGrpSpPr>
        <p:grpSpPr>
          <a:xfrm>
            <a:off x="11677267" y="4860735"/>
            <a:ext cx="408733" cy="328821"/>
            <a:chOff x="8757949" y="3645550"/>
            <a:chExt cx="306550" cy="246616"/>
          </a:xfrm>
        </p:grpSpPr>
        <p:sp>
          <p:nvSpPr>
            <p:cNvPr id="1943" name="Google Shape;1943;p32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875247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33"/>
          <p:cNvSpPr txBox="1">
            <a:spLocks noGrp="1"/>
          </p:cNvSpPr>
          <p:nvPr>
            <p:ph type="subTitle" idx="1"/>
          </p:nvPr>
        </p:nvSpPr>
        <p:spPr>
          <a:xfrm>
            <a:off x="1486300" y="5101859"/>
            <a:ext cx="303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48" name="Google Shape;1948;p33"/>
          <p:cNvSpPr txBox="1">
            <a:spLocks noGrp="1"/>
          </p:cNvSpPr>
          <p:nvPr>
            <p:ph type="title" hasCustomPrompt="1"/>
          </p:nvPr>
        </p:nvSpPr>
        <p:spPr>
          <a:xfrm>
            <a:off x="1486300" y="3989967"/>
            <a:ext cx="30396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49" name="Google Shape;1949;p33"/>
          <p:cNvSpPr txBox="1">
            <a:spLocks noGrp="1"/>
          </p:cNvSpPr>
          <p:nvPr>
            <p:ph type="subTitle" idx="2"/>
          </p:nvPr>
        </p:nvSpPr>
        <p:spPr>
          <a:xfrm>
            <a:off x="4576251" y="5101832"/>
            <a:ext cx="303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0" name="Google Shape;1950;p33"/>
          <p:cNvSpPr txBox="1">
            <a:spLocks noGrp="1"/>
          </p:cNvSpPr>
          <p:nvPr>
            <p:ph type="title" idx="3" hasCustomPrompt="1"/>
          </p:nvPr>
        </p:nvSpPr>
        <p:spPr>
          <a:xfrm>
            <a:off x="4576251" y="3989967"/>
            <a:ext cx="30396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51" name="Google Shape;1951;p33"/>
          <p:cNvSpPr txBox="1">
            <a:spLocks noGrp="1"/>
          </p:cNvSpPr>
          <p:nvPr>
            <p:ph type="subTitle" idx="4"/>
          </p:nvPr>
        </p:nvSpPr>
        <p:spPr>
          <a:xfrm>
            <a:off x="7666100" y="5101840"/>
            <a:ext cx="303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33"/>
          <p:cNvSpPr txBox="1">
            <a:spLocks noGrp="1"/>
          </p:cNvSpPr>
          <p:nvPr>
            <p:ph type="title" idx="5" hasCustomPrompt="1"/>
          </p:nvPr>
        </p:nvSpPr>
        <p:spPr>
          <a:xfrm>
            <a:off x="7666101" y="3990000"/>
            <a:ext cx="30396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53" name="Google Shape;1953;p33"/>
          <p:cNvSpPr txBox="1">
            <a:spLocks noGrp="1"/>
          </p:cNvSpPr>
          <p:nvPr>
            <p:ph type="subTitle" idx="6"/>
          </p:nvPr>
        </p:nvSpPr>
        <p:spPr>
          <a:xfrm>
            <a:off x="1606300" y="1978576"/>
            <a:ext cx="2799600" cy="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4" name="Google Shape;1954;p33"/>
          <p:cNvSpPr txBox="1">
            <a:spLocks noGrp="1"/>
          </p:cNvSpPr>
          <p:nvPr>
            <p:ph type="subTitle" idx="7"/>
          </p:nvPr>
        </p:nvSpPr>
        <p:spPr>
          <a:xfrm>
            <a:off x="4696252" y="1977608"/>
            <a:ext cx="2799600" cy="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5" name="Google Shape;1955;p33"/>
          <p:cNvSpPr txBox="1">
            <a:spLocks noGrp="1"/>
          </p:cNvSpPr>
          <p:nvPr>
            <p:ph type="subTitle" idx="8"/>
          </p:nvPr>
        </p:nvSpPr>
        <p:spPr>
          <a:xfrm>
            <a:off x="7786203" y="1977608"/>
            <a:ext cx="2799600" cy="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6" name="Google Shape;1956;p33"/>
          <p:cNvSpPr txBox="1">
            <a:spLocks noGrp="1"/>
          </p:cNvSpPr>
          <p:nvPr>
            <p:ph type="title" idx="9"/>
          </p:nvPr>
        </p:nvSpPr>
        <p:spPr>
          <a:xfrm>
            <a:off x="953133" y="573024"/>
            <a:ext cx="1028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57" name="Google Shape;1957;p33"/>
          <p:cNvSpPr/>
          <p:nvPr/>
        </p:nvSpPr>
        <p:spPr>
          <a:xfrm rot="2905830" flipH="1">
            <a:off x="10497697" y="5218219"/>
            <a:ext cx="2609177" cy="2982192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8" name="Google Shape;1958;p33"/>
          <p:cNvSpPr/>
          <p:nvPr/>
        </p:nvSpPr>
        <p:spPr>
          <a:xfrm rot="8100000">
            <a:off x="-1351214" y="-395959"/>
            <a:ext cx="4243033" cy="1969507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9" name="Google Shape;1959;p33"/>
          <p:cNvGrpSpPr/>
          <p:nvPr/>
        </p:nvGrpSpPr>
        <p:grpSpPr>
          <a:xfrm>
            <a:off x="10326413" y="5509251"/>
            <a:ext cx="1017267" cy="2569876"/>
            <a:chOff x="8361510" y="3452088"/>
            <a:chExt cx="762950" cy="1927407"/>
          </a:xfrm>
        </p:grpSpPr>
        <p:sp>
          <p:nvSpPr>
            <p:cNvPr id="1960" name="Google Shape;1960;p3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2" name="Google Shape;1972;p33"/>
          <p:cNvGrpSpPr/>
          <p:nvPr/>
        </p:nvGrpSpPr>
        <p:grpSpPr>
          <a:xfrm>
            <a:off x="10742365" y="-134864"/>
            <a:ext cx="1449641" cy="1624507"/>
            <a:chOff x="-146778" y="-163348"/>
            <a:chExt cx="1087231" cy="1218380"/>
          </a:xfrm>
        </p:grpSpPr>
        <p:sp>
          <p:nvSpPr>
            <p:cNvPr id="1973" name="Google Shape;1973;p3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3"/>
          <p:cNvGrpSpPr/>
          <p:nvPr/>
        </p:nvGrpSpPr>
        <p:grpSpPr>
          <a:xfrm rot="5400000">
            <a:off x="10842279" y="5909725"/>
            <a:ext cx="1339093" cy="1193031"/>
            <a:chOff x="8306286" y="4189629"/>
            <a:chExt cx="1004220" cy="894684"/>
          </a:xfrm>
        </p:grpSpPr>
        <p:sp>
          <p:nvSpPr>
            <p:cNvPr id="1978" name="Google Shape;1978;p3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3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3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6" name="Google Shape;1986;p33"/>
          <p:cNvGrpSpPr/>
          <p:nvPr/>
        </p:nvGrpSpPr>
        <p:grpSpPr>
          <a:xfrm rot="-1414813">
            <a:off x="-193336" y="-571709"/>
            <a:ext cx="1685933" cy="2071247"/>
            <a:chOff x="556167" y="-402644"/>
            <a:chExt cx="911061" cy="1119281"/>
          </a:xfrm>
        </p:grpSpPr>
        <p:sp>
          <p:nvSpPr>
            <p:cNvPr id="1987" name="Google Shape;1987;p3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6" name="Google Shape;1996;p33"/>
          <p:cNvGrpSpPr/>
          <p:nvPr/>
        </p:nvGrpSpPr>
        <p:grpSpPr>
          <a:xfrm>
            <a:off x="115083" y="1237968"/>
            <a:ext cx="408733" cy="328821"/>
            <a:chOff x="366411" y="1167375"/>
            <a:chExt cx="306550" cy="246616"/>
          </a:xfrm>
        </p:grpSpPr>
        <p:sp>
          <p:nvSpPr>
            <p:cNvPr id="1997" name="Google Shape;1997;p3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3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3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00" name="Google Shape;2000;p33"/>
          <p:cNvGrpSpPr/>
          <p:nvPr/>
        </p:nvGrpSpPr>
        <p:grpSpPr>
          <a:xfrm>
            <a:off x="11671767" y="176168"/>
            <a:ext cx="408733" cy="328821"/>
            <a:chOff x="8757949" y="3645550"/>
            <a:chExt cx="306550" cy="246616"/>
          </a:xfrm>
        </p:grpSpPr>
        <p:sp>
          <p:nvSpPr>
            <p:cNvPr id="2001" name="Google Shape;2001;p3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04" name="Google Shape;2004;p33"/>
          <p:cNvGrpSpPr/>
          <p:nvPr/>
        </p:nvGrpSpPr>
        <p:grpSpPr>
          <a:xfrm rot="5168114">
            <a:off x="16031" y="5857136"/>
            <a:ext cx="1138296" cy="1406829"/>
            <a:chOff x="8141966" y="4340861"/>
            <a:chExt cx="853744" cy="1055150"/>
          </a:xfrm>
        </p:grpSpPr>
        <p:sp>
          <p:nvSpPr>
            <p:cNvPr id="2005" name="Google Shape;2005;p3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5" name="Google Shape;2015;p33"/>
          <p:cNvGrpSpPr/>
          <p:nvPr/>
        </p:nvGrpSpPr>
        <p:grpSpPr>
          <a:xfrm>
            <a:off x="1265300" y="6504702"/>
            <a:ext cx="408733" cy="311988"/>
            <a:chOff x="281699" y="4701425"/>
            <a:chExt cx="306550" cy="233991"/>
          </a:xfrm>
        </p:grpSpPr>
        <p:sp>
          <p:nvSpPr>
            <p:cNvPr id="2016" name="Google Shape;2016;p3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72409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4"/>
          <p:cNvSpPr txBox="1">
            <a:spLocks noGrp="1"/>
          </p:cNvSpPr>
          <p:nvPr>
            <p:ph type="title"/>
          </p:nvPr>
        </p:nvSpPr>
        <p:spPr>
          <a:xfrm>
            <a:off x="1357367" y="1090900"/>
            <a:ext cx="5749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2021" name="Google Shape;2021;p34"/>
          <p:cNvSpPr txBox="1">
            <a:spLocks noGrp="1"/>
          </p:cNvSpPr>
          <p:nvPr>
            <p:ph type="subTitle" idx="1"/>
          </p:nvPr>
        </p:nvSpPr>
        <p:spPr>
          <a:xfrm>
            <a:off x="1291367" y="2650400"/>
            <a:ext cx="4244000" cy="1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4"/>
          <p:cNvSpPr/>
          <p:nvPr/>
        </p:nvSpPr>
        <p:spPr>
          <a:xfrm>
            <a:off x="10551835" y="4674471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23" name="Google Shape;2023;p34"/>
          <p:cNvGrpSpPr/>
          <p:nvPr/>
        </p:nvGrpSpPr>
        <p:grpSpPr>
          <a:xfrm rot="3280567">
            <a:off x="11156021" y="-383180"/>
            <a:ext cx="1449647" cy="1624513"/>
            <a:chOff x="-146778" y="-163348"/>
            <a:chExt cx="1087231" cy="1218380"/>
          </a:xfrm>
        </p:grpSpPr>
        <p:sp>
          <p:nvSpPr>
            <p:cNvPr id="2024" name="Google Shape;2024;p34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34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4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4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8" name="Google Shape;2028;p34"/>
          <p:cNvGrpSpPr/>
          <p:nvPr/>
        </p:nvGrpSpPr>
        <p:grpSpPr>
          <a:xfrm rot="1295572">
            <a:off x="10406874" y="-400564"/>
            <a:ext cx="1214719" cy="1492339"/>
            <a:chOff x="556167" y="-402644"/>
            <a:chExt cx="911061" cy="1119281"/>
          </a:xfrm>
        </p:grpSpPr>
        <p:sp>
          <p:nvSpPr>
            <p:cNvPr id="2029" name="Google Shape;2029;p3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8" name="Google Shape;2038;p34"/>
          <p:cNvGrpSpPr/>
          <p:nvPr/>
        </p:nvGrpSpPr>
        <p:grpSpPr>
          <a:xfrm>
            <a:off x="10174888" y="5651165"/>
            <a:ext cx="1138325" cy="1406867"/>
            <a:chOff x="8141966" y="4340861"/>
            <a:chExt cx="853744" cy="1055150"/>
          </a:xfrm>
        </p:grpSpPr>
        <p:sp>
          <p:nvSpPr>
            <p:cNvPr id="2039" name="Google Shape;2039;p34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4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4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4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4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4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4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4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4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4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9" name="Google Shape;2049;p34"/>
          <p:cNvGrpSpPr/>
          <p:nvPr/>
        </p:nvGrpSpPr>
        <p:grpSpPr>
          <a:xfrm rot="-4282054">
            <a:off x="11050679" y="5803871"/>
            <a:ext cx="1131973" cy="1013477"/>
            <a:chOff x="-44590" y="-31162"/>
            <a:chExt cx="848969" cy="760098"/>
          </a:xfrm>
        </p:grpSpPr>
        <p:sp>
          <p:nvSpPr>
            <p:cNvPr id="2050" name="Google Shape;2050;p3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6" name="Google Shape;2056;p34"/>
          <p:cNvGrpSpPr/>
          <p:nvPr/>
        </p:nvGrpSpPr>
        <p:grpSpPr>
          <a:xfrm>
            <a:off x="123748" y="1262935"/>
            <a:ext cx="408733" cy="328821"/>
            <a:chOff x="366411" y="1167375"/>
            <a:chExt cx="306550" cy="246616"/>
          </a:xfrm>
        </p:grpSpPr>
        <p:sp>
          <p:nvSpPr>
            <p:cNvPr id="2057" name="Google Shape;2057;p3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4"/>
          <p:cNvGrpSpPr/>
          <p:nvPr/>
        </p:nvGrpSpPr>
        <p:grpSpPr>
          <a:xfrm>
            <a:off x="10871367" y="1142634"/>
            <a:ext cx="408733" cy="311988"/>
            <a:chOff x="281699" y="4701425"/>
            <a:chExt cx="306550" cy="233991"/>
          </a:xfrm>
        </p:grpSpPr>
        <p:sp>
          <p:nvSpPr>
            <p:cNvPr id="2061" name="Google Shape;2061;p3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4" name="Google Shape;2064;p34"/>
          <p:cNvGrpSpPr/>
          <p:nvPr/>
        </p:nvGrpSpPr>
        <p:grpSpPr>
          <a:xfrm>
            <a:off x="11638800" y="5415400"/>
            <a:ext cx="408733" cy="328821"/>
            <a:chOff x="8757949" y="3645550"/>
            <a:chExt cx="306550" cy="246616"/>
          </a:xfrm>
        </p:grpSpPr>
        <p:sp>
          <p:nvSpPr>
            <p:cNvPr id="2065" name="Google Shape;2065;p3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8" name="Google Shape;2068;p34"/>
          <p:cNvGrpSpPr/>
          <p:nvPr/>
        </p:nvGrpSpPr>
        <p:grpSpPr>
          <a:xfrm rot="-6989598">
            <a:off x="-443009" y="-288472"/>
            <a:ext cx="1643167" cy="1268183"/>
            <a:chOff x="670952" y="-197670"/>
            <a:chExt cx="1232356" cy="951123"/>
          </a:xfrm>
        </p:grpSpPr>
        <p:sp>
          <p:nvSpPr>
            <p:cNvPr id="2069" name="Google Shape;2069;p34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4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4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4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4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4"/>
          <p:cNvGrpSpPr/>
          <p:nvPr/>
        </p:nvGrpSpPr>
        <p:grpSpPr>
          <a:xfrm flipH="1">
            <a:off x="982515" y="6048930"/>
            <a:ext cx="765332" cy="1337908"/>
            <a:chOff x="8185349" y="4299471"/>
            <a:chExt cx="573999" cy="1003431"/>
          </a:xfrm>
        </p:grpSpPr>
        <p:sp>
          <p:nvSpPr>
            <p:cNvPr id="2078" name="Google Shape;2078;p34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4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4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4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4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4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4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4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4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4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4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9" name="Google Shape;2089;p34"/>
          <p:cNvGrpSpPr/>
          <p:nvPr/>
        </p:nvGrpSpPr>
        <p:grpSpPr>
          <a:xfrm flipH="1">
            <a:off x="141333" y="4921286"/>
            <a:ext cx="1017267" cy="2569876"/>
            <a:chOff x="8361510" y="3452088"/>
            <a:chExt cx="762950" cy="1927407"/>
          </a:xfrm>
        </p:grpSpPr>
        <p:sp>
          <p:nvSpPr>
            <p:cNvPr id="2090" name="Google Shape;2090;p34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4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4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4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4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4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4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4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4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4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4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4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2" name="Google Shape;2102;p34"/>
          <p:cNvSpPr txBox="1"/>
          <p:nvPr/>
        </p:nvSpPr>
        <p:spPr>
          <a:xfrm>
            <a:off x="1312567" y="4166300"/>
            <a:ext cx="4822400" cy="10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11184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3">
            <a:extLst>
              <a:ext uri="{FF2B5EF4-FFF2-40B4-BE49-F238E27FC236}">
                <a16:creationId xmlns:a16="http://schemas.microsoft.com/office/drawing/2014/main" id="{AAE4FC56-1352-47AB-B36A-3518BB454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8" b="139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B3D4FB4-5BA8-4654-81AD-E1BE88D3B169}"/>
              </a:ext>
            </a:extLst>
          </p:cNvPr>
          <p:cNvSpPr/>
          <p:nvPr userDrawn="1"/>
        </p:nvSpPr>
        <p:spPr>
          <a:xfrm flipH="1">
            <a:off x="5366982" y="-1"/>
            <a:ext cx="6825018" cy="6872927"/>
          </a:xfrm>
          <a:prstGeom prst="rect">
            <a:avLst/>
          </a:prstGeom>
          <a:gradFill>
            <a:gsLst>
              <a:gs pos="61000">
                <a:schemeClr val="bg1"/>
              </a:gs>
              <a:gs pos="8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B1B38BF-D16C-4A0D-8C9D-6DBD6777FE40}"/>
              </a:ext>
            </a:extLst>
          </p:cNvPr>
          <p:cNvGrpSpPr/>
          <p:nvPr userDrawn="1"/>
        </p:nvGrpSpPr>
        <p:grpSpPr>
          <a:xfrm>
            <a:off x="5109474" y="730176"/>
            <a:ext cx="522976" cy="607190"/>
            <a:chOff x="5109474" y="730176"/>
            <a:chExt cx="522976" cy="60719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0E34899-2848-463A-9122-8FD0091E9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5270834" y="568816"/>
              <a:ext cx="200256" cy="522976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F506007-244C-45D6-889B-0E242A76D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5270833" y="975753"/>
              <a:ext cx="200254" cy="522972"/>
            </a:xfrm>
            <a:prstGeom prst="rect">
              <a:avLst/>
            </a:prstGeom>
          </p:spPr>
        </p:pic>
      </p:grpSp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04F2D86-9092-45D9-BC0B-647FE5B0CAFC}"/>
              </a:ext>
            </a:extLst>
          </p:cNvPr>
          <p:cNvGrpSpPr/>
          <p:nvPr userDrawn="1"/>
        </p:nvGrpSpPr>
        <p:grpSpPr>
          <a:xfrm>
            <a:off x="-1714500" y="-4127728"/>
            <a:ext cx="13848095" cy="11652635"/>
            <a:chOff x="-3376895" y="-4511044"/>
            <a:chExt cx="15503509" cy="1304560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4A82E6F-787D-4201-8FFA-15B75C7C0CA7}"/>
                </a:ext>
              </a:extLst>
            </p:cNvPr>
            <p:cNvGrpSpPr/>
            <p:nvPr userDrawn="1"/>
          </p:nvGrpSpPr>
          <p:grpSpPr>
            <a:xfrm>
              <a:off x="-3376895" y="-4511044"/>
              <a:ext cx="7838573" cy="7789088"/>
              <a:chOff x="-2977247" y="-3490699"/>
              <a:chExt cx="7838573" cy="7789088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D5D7F026-94F4-4935-A510-F955396A9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72252" y="-3490699"/>
                <a:ext cx="7633578" cy="6801712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7CEA684-A671-4716-88DA-A0225E427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77247" y="-1368171"/>
                <a:ext cx="6359592" cy="5666560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BBD43F9-F794-4615-9524-DD8DD7FDE5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9457" y="5584493"/>
              <a:ext cx="647157" cy="242328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57414FC-3EF7-4122-AC71-0949AB4DDD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66465" y="5311425"/>
              <a:ext cx="1818044" cy="322313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0E5465D-49B3-4DB7-AA02-FBF320E052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57443" y="4275169"/>
              <a:ext cx="2049167" cy="352947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15CCD91-5FB9-459F-AF50-28F833432378}"/>
              </a:ext>
            </a:extLst>
          </p:cNvPr>
          <p:cNvGrpSpPr/>
          <p:nvPr userDrawn="1"/>
        </p:nvGrpSpPr>
        <p:grpSpPr>
          <a:xfrm>
            <a:off x="5109474" y="5771853"/>
            <a:ext cx="522976" cy="607190"/>
            <a:chOff x="5109474" y="730176"/>
            <a:chExt cx="522976" cy="60719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69FC876-F723-459D-ABC7-FCC4E74AC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5270834" y="568816"/>
              <a:ext cx="200256" cy="522976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698D847-C6E7-4E23-924B-DA20DD3323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5270833" y="975753"/>
              <a:ext cx="200254" cy="522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753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35"/>
          <p:cNvSpPr/>
          <p:nvPr/>
        </p:nvSpPr>
        <p:spPr>
          <a:xfrm rot="1402665">
            <a:off x="-373581" y="-806593"/>
            <a:ext cx="2134973" cy="243828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5" name="Google Shape;2105;p35"/>
          <p:cNvSpPr/>
          <p:nvPr/>
        </p:nvSpPr>
        <p:spPr>
          <a:xfrm>
            <a:off x="10447500" y="5350604"/>
            <a:ext cx="2348285" cy="2205213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6" name="Google Shape;2106;p35"/>
          <p:cNvGrpSpPr/>
          <p:nvPr/>
        </p:nvGrpSpPr>
        <p:grpSpPr>
          <a:xfrm rot="2700000">
            <a:off x="-49514" y="-151416"/>
            <a:ext cx="1131948" cy="1013455"/>
            <a:chOff x="-44590" y="-31162"/>
            <a:chExt cx="848969" cy="760098"/>
          </a:xfrm>
        </p:grpSpPr>
        <p:sp>
          <p:nvSpPr>
            <p:cNvPr id="2107" name="Google Shape;2107;p3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3" name="Google Shape;2113;p35"/>
          <p:cNvGrpSpPr/>
          <p:nvPr/>
        </p:nvGrpSpPr>
        <p:grpSpPr>
          <a:xfrm rot="-5994584">
            <a:off x="10528892" y="5637431"/>
            <a:ext cx="2291947" cy="1079184"/>
            <a:chOff x="-44600" y="2477850"/>
            <a:chExt cx="1718925" cy="809372"/>
          </a:xfrm>
        </p:grpSpPr>
        <p:sp>
          <p:nvSpPr>
            <p:cNvPr id="2114" name="Google Shape;2114;p35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5"/>
          <p:cNvGrpSpPr/>
          <p:nvPr/>
        </p:nvGrpSpPr>
        <p:grpSpPr>
          <a:xfrm>
            <a:off x="267299" y="5531863"/>
            <a:ext cx="765332" cy="1337908"/>
            <a:chOff x="8185349" y="4299471"/>
            <a:chExt cx="573999" cy="1003431"/>
          </a:xfrm>
        </p:grpSpPr>
        <p:sp>
          <p:nvSpPr>
            <p:cNvPr id="2123" name="Google Shape;2123;p35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5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5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4" name="Google Shape;2134;p35"/>
          <p:cNvGrpSpPr/>
          <p:nvPr/>
        </p:nvGrpSpPr>
        <p:grpSpPr>
          <a:xfrm rot="8100000">
            <a:off x="11259363" y="75802"/>
            <a:ext cx="1131948" cy="1013455"/>
            <a:chOff x="-44590" y="-31162"/>
            <a:chExt cx="848969" cy="760098"/>
          </a:xfrm>
        </p:grpSpPr>
        <p:sp>
          <p:nvSpPr>
            <p:cNvPr id="2135" name="Google Shape;2135;p3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1" name="Google Shape;2141;p35"/>
          <p:cNvGrpSpPr/>
          <p:nvPr/>
        </p:nvGrpSpPr>
        <p:grpSpPr>
          <a:xfrm>
            <a:off x="1350783" y="150600"/>
            <a:ext cx="408733" cy="328821"/>
            <a:chOff x="366411" y="1167375"/>
            <a:chExt cx="306550" cy="246616"/>
          </a:xfrm>
        </p:grpSpPr>
        <p:sp>
          <p:nvSpPr>
            <p:cNvPr id="2142" name="Google Shape;2142;p3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5" name="Google Shape;2145;p35"/>
          <p:cNvGrpSpPr/>
          <p:nvPr/>
        </p:nvGrpSpPr>
        <p:grpSpPr>
          <a:xfrm>
            <a:off x="1122500" y="6411335"/>
            <a:ext cx="408733" cy="311988"/>
            <a:chOff x="281699" y="4701425"/>
            <a:chExt cx="306550" cy="233991"/>
          </a:xfrm>
        </p:grpSpPr>
        <p:sp>
          <p:nvSpPr>
            <p:cNvPr id="2146" name="Google Shape;2146;p3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9" name="Google Shape;2149;p35"/>
          <p:cNvGrpSpPr/>
          <p:nvPr/>
        </p:nvGrpSpPr>
        <p:grpSpPr>
          <a:xfrm>
            <a:off x="11106567" y="681400"/>
            <a:ext cx="408733" cy="328821"/>
            <a:chOff x="8757949" y="3645550"/>
            <a:chExt cx="306550" cy="246616"/>
          </a:xfrm>
        </p:grpSpPr>
        <p:sp>
          <p:nvSpPr>
            <p:cNvPr id="2150" name="Google Shape;2150;p3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317429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36"/>
          <p:cNvSpPr/>
          <p:nvPr/>
        </p:nvSpPr>
        <p:spPr>
          <a:xfrm rot="8449463">
            <a:off x="-1142843" y="-531177"/>
            <a:ext cx="4187603" cy="212058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5" name="Google Shape;2155;p36"/>
          <p:cNvSpPr/>
          <p:nvPr/>
        </p:nvSpPr>
        <p:spPr>
          <a:xfrm rot="-1937252">
            <a:off x="9711500" y="4723891"/>
            <a:ext cx="4202053" cy="2178308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56" name="Google Shape;2156;p36"/>
          <p:cNvGrpSpPr/>
          <p:nvPr/>
        </p:nvGrpSpPr>
        <p:grpSpPr>
          <a:xfrm rot="3333252">
            <a:off x="10815663" y="-467246"/>
            <a:ext cx="1685877" cy="2071179"/>
            <a:chOff x="556167" y="-402644"/>
            <a:chExt cx="911061" cy="1119281"/>
          </a:xfrm>
        </p:grpSpPr>
        <p:sp>
          <p:nvSpPr>
            <p:cNvPr id="2157" name="Google Shape;2157;p36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6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6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6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6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36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36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36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6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66" name="Google Shape;2166;p36"/>
          <p:cNvGrpSpPr/>
          <p:nvPr/>
        </p:nvGrpSpPr>
        <p:grpSpPr>
          <a:xfrm rot="-9107380">
            <a:off x="583563" y="-139857"/>
            <a:ext cx="1338932" cy="1192887"/>
            <a:chOff x="8306286" y="4189629"/>
            <a:chExt cx="1004220" cy="894684"/>
          </a:xfrm>
        </p:grpSpPr>
        <p:sp>
          <p:nvSpPr>
            <p:cNvPr id="2167" name="Google Shape;2167;p36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6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6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6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6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36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36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6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5" name="Google Shape;2175;p36"/>
          <p:cNvGrpSpPr/>
          <p:nvPr/>
        </p:nvGrpSpPr>
        <p:grpSpPr>
          <a:xfrm flipH="1">
            <a:off x="11174748" y="5261786"/>
            <a:ext cx="1017267" cy="2569876"/>
            <a:chOff x="8361510" y="3452088"/>
            <a:chExt cx="762950" cy="1927407"/>
          </a:xfrm>
        </p:grpSpPr>
        <p:sp>
          <p:nvSpPr>
            <p:cNvPr id="2176" name="Google Shape;2176;p36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6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6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6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6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6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6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6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6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6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6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6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8" name="Google Shape;2188;p36"/>
          <p:cNvGrpSpPr/>
          <p:nvPr/>
        </p:nvGrpSpPr>
        <p:grpSpPr>
          <a:xfrm rot="-4972968">
            <a:off x="-262229" y="87955"/>
            <a:ext cx="1069481" cy="960733"/>
            <a:chOff x="8440798" y="-85238"/>
            <a:chExt cx="802107" cy="720546"/>
          </a:xfrm>
        </p:grpSpPr>
        <p:sp>
          <p:nvSpPr>
            <p:cNvPr id="2189" name="Google Shape;2189;p3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6" name="Google Shape;2196;p36"/>
          <p:cNvGrpSpPr/>
          <p:nvPr/>
        </p:nvGrpSpPr>
        <p:grpSpPr>
          <a:xfrm rot="-7684529">
            <a:off x="-261302" y="5668571"/>
            <a:ext cx="1449643" cy="1624508"/>
            <a:chOff x="-146778" y="-163348"/>
            <a:chExt cx="1087231" cy="1218380"/>
          </a:xfrm>
        </p:grpSpPr>
        <p:sp>
          <p:nvSpPr>
            <p:cNvPr id="2197" name="Google Shape;2197;p36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6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6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6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1" name="Google Shape;2201;p36"/>
          <p:cNvGrpSpPr/>
          <p:nvPr/>
        </p:nvGrpSpPr>
        <p:grpSpPr>
          <a:xfrm>
            <a:off x="137083" y="1197635"/>
            <a:ext cx="408733" cy="328821"/>
            <a:chOff x="366411" y="1167375"/>
            <a:chExt cx="306550" cy="246616"/>
          </a:xfrm>
        </p:grpSpPr>
        <p:sp>
          <p:nvSpPr>
            <p:cNvPr id="2202" name="Google Shape;2202;p3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5" name="Google Shape;2205;p36"/>
          <p:cNvGrpSpPr/>
          <p:nvPr/>
        </p:nvGrpSpPr>
        <p:grpSpPr>
          <a:xfrm>
            <a:off x="1230367" y="6444302"/>
            <a:ext cx="408733" cy="311988"/>
            <a:chOff x="281699" y="4701425"/>
            <a:chExt cx="306550" cy="233991"/>
          </a:xfrm>
        </p:grpSpPr>
        <p:sp>
          <p:nvSpPr>
            <p:cNvPr id="2206" name="Google Shape;2206;p3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9" name="Google Shape;2209;p36"/>
          <p:cNvGrpSpPr/>
          <p:nvPr/>
        </p:nvGrpSpPr>
        <p:grpSpPr>
          <a:xfrm>
            <a:off x="11608167" y="1197635"/>
            <a:ext cx="408733" cy="328821"/>
            <a:chOff x="8757949" y="3645550"/>
            <a:chExt cx="306550" cy="246616"/>
          </a:xfrm>
        </p:grpSpPr>
        <p:sp>
          <p:nvSpPr>
            <p:cNvPr id="2210" name="Google Shape;2210;p3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077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pic>
        <p:nvPicPr>
          <p:cNvPr id="8" name="图片占位符 3">
            <a:extLst>
              <a:ext uri="{FF2B5EF4-FFF2-40B4-BE49-F238E27FC236}">
                <a16:creationId xmlns:a16="http://schemas.microsoft.com/office/drawing/2014/main" id="{A423DE95-4658-41EF-A38A-7391FBA5D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" b="577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A18832F-8823-4814-B06E-32BF9CD4B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716" t="23226" r="22227" b="34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7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21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6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占位符 3">
            <a:extLst>
              <a:ext uri="{FF2B5EF4-FFF2-40B4-BE49-F238E27FC236}">
                <a16:creationId xmlns:a16="http://schemas.microsoft.com/office/drawing/2014/main" id="{78714484-B140-4C0A-8F64-3AE084269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" b="57742"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B234E0F-C6CA-42EB-B288-7133D6DBB4D6}"/>
              </a:ext>
            </a:extLst>
          </p:cNvPr>
          <p:cNvSpPr/>
          <p:nvPr userDrawn="1"/>
        </p:nvSpPr>
        <p:spPr>
          <a:xfrm>
            <a:off x="108155" y="146962"/>
            <a:ext cx="5987845" cy="6564076"/>
          </a:xfrm>
          <a:prstGeom prst="rect">
            <a:avLst/>
          </a:prstGeom>
          <a:gradFill>
            <a:gsLst>
              <a:gs pos="50000">
                <a:schemeClr val="bg1"/>
              </a:gs>
              <a:gs pos="80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更多资源下载：https://www.58pic.com/u/61536760" hidden="1">
            <a:extLst>
              <a:ext uri="{FF2B5EF4-FFF2-40B4-BE49-F238E27FC236}">
                <a16:creationId xmlns:a16="http://schemas.microsoft.com/office/drawing/2014/main" id="{BA86F5B0-BE1F-4236-898D-DC5095464704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9" name="更多资源下载：https://www.58pic.com/u/61536760" hidden="1">
            <a:extLst>
              <a:ext uri="{FF2B5EF4-FFF2-40B4-BE49-F238E27FC236}">
                <a16:creationId xmlns:a16="http://schemas.microsoft.com/office/drawing/2014/main" id="{F8173AC5-DE76-496B-87BE-81B7CD1AD32A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10" name="更多资源下载：https://www.58pic.com/u/61536760" hidden="1">
            <a:extLst>
              <a:ext uri="{FF2B5EF4-FFF2-40B4-BE49-F238E27FC236}">
                <a16:creationId xmlns:a16="http://schemas.microsoft.com/office/drawing/2014/main" id="{F0DED289-F196-41EE-8718-AEF8CFC1C56B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11" name="更多资源下载：https://www.58pic.com/u/61536760" hidden="1">
            <a:extLst>
              <a:ext uri="{FF2B5EF4-FFF2-40B4-BE49-F238E27FC236}">
                <a16:creationId xmlns:a16="http://schemas.microsoft.com/office/drawing/2014/main" id="{2C557DC0-406A-4F6C-8986-055ADA64445E}"/>
              </a:ext>
            </a:extLst>
          </p:cNvPr>
          <p:cNvSpPr/>
          <p:nvPr userDrawn="1"/>
        </p:nvSpPr>
        <p:spPr>
          <a:xfrm>
            <a:off x="-401932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2" name="更多资源下载：https://www.58pic.com/u/61536760" hidden="1">
            <a:extLst>
              <a:ext uri="{FF2B5EF4-FFF2-40B4-BE49-F238E27FC236}">
                <a16:creationId xmlns:a16="http://schemas.microsoft.com/office/drawing/2014/main" id="{A56733D2-D77C-4682-941A-75BE281D13D6}"/>
              </a:ext>
            </a:extLst>
          </p:cNvPr>
          <p:cNvSpPr/>
          <p:nvPr userDrawn="1"/>
        </p:nvSpPr>
        <p:spPr>
          <a:xfrm>
            <a:off x="-414124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3" name="更多资源下载：https://www.58pic.com/u/61536760" hidden="1">
            <a:extLst>
              <a:ext uri="{FF2B5EF4-FFF2-40B4-BE49-F238E27FC236}">
                <a16:creationId xmlns:a16="http://schemas.microsoft.com/office/drawing/2014/main" id="{7747249D-23D4-4019-B578-13D7646AB683}"/>
              </a:ext>
            </a:extLst>
          </p:cNvPr>
          <p:cNvSpPr txBox="1"/>
          <p:nvPr userDrawn="1"/>
        </p:nvSpPr>
        <p:spPr>
          <a:xfrm>
            <a:off x="48555921" y="-20510500"/>
            <a:ext cx="305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CN" altLang="en-US" sz="80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千图</a:t>
            </a:r>
            <a:r>
              <a:rPr lang="en-US" altLang="zh-CN" sz="80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:Blue Dragonfly</a:t>
            </a:r>
          </a:p>
          <a:p>
            <a:br>
              <a:rPr lang="en-US" altLang="zh-CN" sz="800" dirty="0">
                <a:solidFill>
                  <a:srgbClr val="E6E6E6"/>
                </a:solidFill>
              </a:rPr>
            </a:br>
            <a:r>
              <a:rPr lang="en-US" altLang="zh-CN" sz="800" dirty="0">
                <a:solidFill>
                  <a:srgbClr val="E6E6E6"/>
                </a:solidFill>
              </a:rPr>
              <a:t>DESIGN</a:t>
            </a:r>
            <a:endParaRPr lang="zh-CN" altLang="en-US" sz="800" dirty="0">
              <a:solidFill>
                <a:srgbClr val="E6E6E6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7E1CD42-8C3D-4A79-BA4B-9A685DB1353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1" y="335785"/>
            <a:ext cx="416442" cy="5711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7541E97-6E53-4289-A4A7-4D2ABFACC28A}"/>
              </a:ext>
            </a:extLst>
          </p:cNvPr>
          <p:cNvSpPr/>
          <p:nvPr userDrawn="1"/>
        </p:nvSpPr>
        <p:spPr>
          <a:xfrm>
            <a:off x="6096000" y="146962"/>
            <a:ext cx="5987845" cy="6564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4FF6B58-FD22-4DF7-A429-658CF071A399}"/>
              </a:ext>
            </a:extLst>
          </p:cNvPr>
          <p:cNvGrpSpPr/>
          <p:nvPr userDrawn="1"/>
        </p:nvGrpSpPr>
        <p:grpSpPr>
          <a:xfrm>
            <a:off x="5928265" y="802548"/>
            <a:ext cx="335467" cy="5624382"/>
            <a:chOff x="5928265" y="802548"/>
            <a:chExt cx="335467" cy="5624382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CB7DF0B-8C5B-477A-806A-39760AD0E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 rot="5400000">
              <a:off x="6031771" y="699042"/>
              <a:ext cx="128456" cy="33546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6C9BF9C-FC37-43D9-A387-A7F400A200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 rot="5400000">
              <a:off x="6031771" y="6194968"/>
              <a:ext cx="128456" cy="33546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0A918931-D6AE-4433-802E-C3845FBF0C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 rot="5400000">
              <a:off x="6031771" y="5951948"/>
              <a:ext cx="128456" cy="335467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46DBA16-8401-40F1-B965-8566E3D6AA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 rot="5400000">
              <a:off x="6031771" y="898520"/>
              <a:ext cx="128456" cy="335467"/>
            </a:xfrm>
            <a:prstGeom prst="rect">
              <a:avLst/>
            </a:prstGeom>
          </p:spPr>
        </p:pic>
      </p:grpSp>
      <p:sp>
        <p:nvSpPr>
          <p:cNvPr id="24" name="TextBox 8">
            <a:extLst>
              <a:ext uri="{FF2B5EF4-FFF2-40B4-BE49-F238E27FC236}">
                <a16:creationId xmlns:a16="http://schemas.microsoft.com/office/drawing/2014/main" id="{D2DE42C5-4F52-41AB-B52F-7E3D61E5A245}"/>
              </a:ext>
            </a:extLst>
          </p:cNvPr>
          <p:cNvSpPr txBox="1"/>
          <p:nvPr userDrawn="1"/>
        </p:nvSpPr>
        <p:spPr>
          <a:xfrm>
            <a:off x="11281559" y="462826"/>
            <a:ext cx="949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sym typeface="Lato Regular" panose="020F0502020204030203" pitchFamily="34" charset="0"/>
              </a:rPr>
              <a:t>Title</a:t>
            </a:r>
          </a:p>
        </p:txBody>
      </p:sp>
      <p:sp>
        <p:nvSpPr>
          <p:cNvPr id="25" name="7 CuadroTexto">
            <a:extLst>
              <a:ext uri="{FF2B5EF4-FFF2-40B4-BE49-F238E27FC236}">
                <a16:creationId xmlns:a16="http://schemas.microsoft.com/office/drawing/2014/main" id="{4102292C-498B-4F00-957A-AB4BFBCE7A52}"/>
              </a:ext>
            </a:extLst>
          </p:cNvPr>
          <p:cNvSpPr txBox="1"/>
          <p:nvPr userDrawn="1"/>
        </p:nvSpPr>
        <p:spPr>
          <a:xfrm rot="5400000">
            <a:off x="10928972" y="5545341"/>
            <a:ext cx="1775247" cy="272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Lato Regular" panose="020F0502020204030203" pitchFamily="34" charset="0"/>
                <a:ea typeface="Lato" charset="0"/>
                <a:cs typeface="Lato" charset="0"/>
                <a:sym typeface="Lato Regular" panose="020F0502020204030203" pitchFamily="34" charset="0"/>
              </a:rPr>
              <a:t>creative minimal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90670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3" r:id="rId2"/>
    <p:sldLayoutId id="2147483722" r:id="rId3"/>
    <p:sldLayoutId id="2147483750" r:id="rId4"/>
    <p:sldLayoutId id="2147483749" r:id="rId5"/>
    <p:sldLayoutId id="2147483721" r:id="rId6"/>
    <p:sldLayoutId id="2147483719" r:id="rId7"/>
    <p:sldLayoutId id="2147483708" r:id="rId8"/>
    <p:sldLayoutId id="2147483718" r:id="rId9"/>
    <p:sldLayoutId id="2147483709" r:id="rId10"/>
    <p:sldLayoutId id="2147483710" r:id="rId11"/>
    <p:sldLayoutId id="2147483748" r:id="rId12"/>
    <p:sldLayoutId id="2147483747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 hidden="1">
            <a:extLst>
              <a:ext uri="{FF2B5EF4-FFF2-40B4-BE49-F238E27FC236}">
                <a16:creationId xmlns:a16="http://schemas.microsoft.com/office/drawing/2014/main" id="{BA86F5B0-BE1F-4236-898D-DC5095464704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9" name="文本框 8" hidden="1">
            <a:extLst>
              <a:ext uri="{FF2B5EF4-FFF2-40B4-BE49-F238E27FC236}">
                <a16:creationId xmlns:a16="http://schemas.microsoft.com/office/drawing/2014/main" id="{F8173AC5-DE76-496B-87BE-81B7CD1AD32A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0" name="文本框 9" hidden="1">
            <a:extLst>
              <a:ext uri="{FF2B5EF4-FFF2-40B4-BE49-F238E27FC236}">
                <a16:creationId xmlns:a16="http://schemas.microsoft.com/office/drawing/2014/main" id="{F0DED289-F196-41EE-8718-AEF8CFC1C56B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矩形 10" hidden="1">
            <a:extLst>
              <a:ext uri="{FF2B5EF4-FFF2-40B4-BE49-F238E27FC236}">
                <a16:creationId xmlns:a16="http://schemas.microsoft.com/office/drawing/2014/main" id="{2C557DC0-406A-4F6C-8986-055ADA64445E}"/>
              </a:ext>
            </a:extLst>
          </p:cNvPr>
          <p:cNvSpPr/>
          <p:nvPr userDrawn="1"/>
        </p:nvSpPr>
        <p:spPr>
          <a:xfrm>
            <a:off x="-40193204" y="648866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61536760</a:t>
            </a:r>
            <a:endParaRPr lang="zh-CN" altLang="en-US" dirty="0">
              <a:solidFill>
                <a:srgbClr val="CCD1D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2" name="矩形 11" hidden="1">
            <a:extLst>
              <a:ext uri="{FF2B5EF4-FFF2-40B4-BE49-F238E27FC236}">
                <a16:creationId xmlns:a16="http://schemas.microsoft.com/office/drawing/2014/main" id="{A56733D2-D77C-4682-941A-75BE281D13D6}"/>
              </a:ext>
            </a:extLst>
          </p:cNvPr>
          <p:cNvSpPr/>
          <p:nvPr userDrawn="1"/>
        </p:nvSpPr>
        <p:spPr>
          <a:xfrm>
            <a:off x="-41412404" y="648866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61536760</a:t>
            </a:r>
            <a:endParaRPr lang="zh-CN" altLang="en-US" dirty="0">
              <a:solidFill>
                <a:srgbClr val="CCD1D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文本框 12" hidden="1">
            <a:extLst>
              <a:ext uri="{FF2B5EF4-FFF2-40B4-BE49-F238E27FC236}">
                <a16:creationId xmlns:a16="http://schemas.microsoft.com/office/drawing/2014/main" id="{7747249D-23D4-4019-B578-13D7646AB683}"/>
              </a:ext>
            </a:extLst>
          </p:cNvPr>
          <p:cNvSpPr txBox="1"/>
          <p:nvPr userDrawn="1"/>
        </p:nvSpPr>
        <p:spPr>
          <a:xfrm>
            <a:off x="48555921" y="-20510500"/>
            <a:ext cx="305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CN" altLang="en-US" sz="800" b="0" i="0" u="none" strike="noStrike" kern="1200" dirty="0">
                <a:solidFill>
                  <a:srgbClr val="E6E6E6"/>
                </a:solidFill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千图</a:t>
            </a:r>
            <a:r>
              <a:rPr lang="en-US" altLang="zh-CN" sz="800" b="0" i="0" u="none" strike="noStrike" kern="1200" dirty="0">
                <a:solidFill>
                  <a:srgbClr val="E6E6E6"/>
                </a:solidFill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:Blue Dragonfly</a:t>
            </a:r>
          </a:p>
          <a:p>
            <a:br>
              <a:rPr lang="en-US" altLang="zh-CN" sz="800" dirty="0">
                <a:solidFill>
                  <a:srgbClr val="E6E6E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</a:br>
            <a:r>
              <a:rPr lang="en-US" altLang="zh-CN" sz="800" dirty="0">
                <a:solidFill>
                  <a:srgbClr val="E6E6E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DESIGN</a:t>
            </a:r>
            <a:endParaRPr lang="zh-CN" altLang="en-US" sz="800" dirty="0">
              <a:solidFill>
                <a:srgbClr val="E6E6E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4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82990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9" r:id="rId2"/>
    <p:sldLayoutId id="2147483770" r:id="rId3"/>
    <p:sldLayoutId id="2147483771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2C6A19-EA82-46D4-832B-A318201500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9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6" r:id="rId3"/>
    <p:sldLayoutId id="21474837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564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841432"/>
            <a:ext cx="10290000" cy="4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000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1" r:id="rId31"/>
    <p:sldLayoutId id="2147483822" r:id="rId32"/>
    <p:sldLayoutId id="2147483823" r:id="rId33"/>
    <p:sldLayoutId id="2147483824" r:id="rId34"/>
    <p:sldLayoutId id="2147483825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F59E2BB-B10C-4C1F-197B-90E84A6B7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2" y="19050"/>
            <a:ext cx="12192000" cy="6823712"/>
          </a:xfrm>
          <a:prstGeom prst="rect">
            <a:avLst/>
          </a:prstGeom>
        </p:spPr>
      </p:pic>
      <p:sp>
        <p:nvSpPr>
          <p:cNvPr id="115" name="矩形 114">
            <a:extLst>
              <a:ext uri="{FF2B5EF4-FFF2-40B4-BE49-F238E27FC236}">
                <a16:creationId xmlns:a16="http://schemas.microsoft.com/office/drawing/2014/main" id="{FD026BC3-54DC-4F51-8C0F-E987BF2DE149}"/>
              </a:ext>
            </a:extLst>
          </p:cNvPr>
          <p:cNvSpPr/>
          <p:nvPr/>
        </p:nvSpPr>
        <p:spPr>
          <a:xfrm>
            <a:off x="1483888" y="1020579"/>
            <a:ext cx="9183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>
                <a:ln>
                  <a:solidFill>
                    <a:schemeClr val="bg1"/>
                  </a:solidFill>
                </a:ln>
                <a:solidFill>
                  <a:srgbClr val="CC99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endParaRPr lang="zh-CN" altLang="en-US" sz="7200" b="1" dirty="0">
              <a:ln>
                <a:solidFill>
                  <a:schemeClr val="bg1"/>
                </a:solidFill>
              </a:ln>
              <a:solidFill>
                <a:srgbClr val="CC99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75EAC9C3-1D63-4287-8F0D-9221C70887BE}"/>
              </a:ext>
            </a:extLst>
          </p:cNvPr>
          <p:cNvSpPr/>
          <p:nvPr/>
        </p:nvSpPr>
        <p:spPr>
          <a:xfrm>
            <a:off x="1633470" y="2119882"/>
            <a:ext cx="93754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ln>
                  <a:solidFill>
                    <a:srgbClr val="CC99FF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</a:p>
        </p:txBody>
      </p:sp>
    </p:spTree>
    <p:extLst>
      <p:ext uri="{BB962C8B-B14F-4D97-AF65-F5344CB8AC3E}">
        <p14:creationId xmlns:p14="http://schemas.microsoft.com/office/powerpoint/2010/main" val="363671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2917369" y="1952090"/>
            <a:ext cx="673442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NỘI DUNG 2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NHẠC CỤ</a:t>
            </a:r>
            <a:r>
              <a:rPr kumimoji="0" lang="en-US" altLang="zh-CN" sz="3200" b="1" i="0" u="none" strike="noStrike" kern="1200" cap="none" spc="0" normalizeH="0" noProof="0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 GIAI ĐIỆU - </a:t>
            </a:r>
            <a:r>
              <a:rPr kumimoji="0" lang="en-US" altLang="zh-CN" sz="3200" b="1" i="0" u="none" strike="noStrike" kern="1200" cap="none" spc="0" normalizeH="0" baseline="0" noProof="0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KÈN PHÍM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565999" y="2591428"/>
            <a:ext cx="6864204" cy="562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5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BE54A6-93B7-BA9A-0934-C997798A5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39" b="24058"/>
          <a:stretch/>
        </p:blipFill>
        <p:spPr>
          <a:xfrm>
            <a:off x="750316" y="2575041"/>
            <a:ext cx="10691368" cy="2729217"/>
          </a:xfrm>
          <a:prstGeom prst="rect">
            <a:avLst/>
          </a:prstGeom>
        </p:spPr>
      </p:pic>
      <p:sp>
        <p:nvSpPr>
          <p:cNvPr id="4" name="Hộp Văn bản 2">
            <a:extLst>
              <a:ext uri="{FF2B5EF4-FFF2-40B4-BE49-F238E27FC236}">
                <a16:creationId xmlns:a16="http://schemas.microsoft.com/office/drawing/2014/main" id="{6A8D1AEA-348E-CF83-A1CC-A9674BD49241}"/>
              </a:ext>
            </a:extLst>
          </p:cNvPr>
          <p:cNvSpPr txBox="1"/>
          <p:nvPr/>
        </p:nvSpPr>
        <p:spPr>
          <a:xfrm>
            <a:off x="2742786" y="1030522"/>
            <a:ext cx="644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 THÀNH KIẾN THỨC MỚI</a:t>
            </a:r>
          </a:p>
        </p:txBody>
      </p:sp>
    </p:spTree>
    <p:extLst>
      <p:ext uri="{BB962C8B-B14F-4D97-AF65-F5344CB8AC3E}">
        <p14:creationId xmlns:p14="http://schemas.microsoft.com/office/powerpoint/2010/main" val="3663170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2">
            <a:extLst>
              <a:ext uri="{FF2B5EF4-FFF2-40B4-BE49-F238E27FC236}">
                <a16:creationId xmlns:a16="http://schemas.microsoft.com/office/drawing/2014/main" id="{6A8D1AEA-348E-CF83-A1CC-A9674BD49241}"/>
              </a:ext>
            </a:extLst>
          </p:cNvPr>
          <p:cNvSpPr txBox="1"/>
          <p:nvPr/>
        </p:nvSpPr>
        <p:spPr>
          <a:xfrm>
            <a:off x="4657312" y="850034"/>
            <a:ext cx="262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CD3802-2D22-562C-5BB7-18ABE7920B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2" b="4882"/>
          <a:stretch/>
        </p:blipFill>
        <p:spPr>
          <a:xfrm>
            <a:off x="1484052" y="2081284"/>
            <a:ext cx="10022148" cy="285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8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f60bd7a5bd1f71b7aa987050423449">
            <a:extLst>
              <a:ext uri="{FF2B5EF4-FFF2-40B4-BE49-F238E27FC236}">
                <a16:creationId xmlns:a16="http://schemas.microsoft.com/office/drawing/2014/main" id="{7780AC21-A6B1-4C35-B0B2-D0D1D207270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1487130">
            <a:off x="9634785" y="77645"/>
            <a:ext cx="2952099" cy="1369703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D47CDAEE-8589-0559-B5C1-30BA2EC39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67" y="416119"/>
            <a:ext cx="7217779" cy="56330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267D146-3AC0-4100-AFA9-48A458C5AF40}"/>
              </a:ext>
            </a:extLst>
          </p:cNvPr>
          <p:cNvSpPr txBox="1"/>
          <p:nvPr/>
        </p:nvSpPr>
        <p:spPr>
          <a:xfrm>
            <a:off x="4405774" y="615570"/>
            <a:ext cx="3207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31B2D-D387-A206-78FB-D17FF802B8CB}"/>
              </a:ext>
            </a:extLst>
          </p:cNvPr>
          <p:cNvSpPr txBox="1"/>
          <p:nvPr/>
        </p:nvSpPr>
        <p:spPr>
          <a:xfrm>
            <a:off x="3813117" y="2921168"/>
            <a:ext cx="4393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ận dụng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luyến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23DF36F-7228-F7B1-59CA-C7ABC659CE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61232" y="857387"/>
            <a:ext cx="6069533" cy="464101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D6C25C4-27C0-0DE9-2AC1-06EEE2CBDFD5}"/>
              </a:ext>
            </a:extLst>
          </p:cNvPr>
          <p:cNvSpPr txBox="1"/>
          <p:nvPr/>
        </p:nvSpPr>
        <p:spPr>
          <a:xfrm>
            <a:off x="2742357" y="441889"/>
            <a:ext cx="6707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50" normalizeH="0" baseline="0" noProof="0" dirty="0" err="1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Chuẩn</a:t>
            </a:r>
            <a:r>
              <a:rPr kumimoji="0" lang="en-US" altLang="zh-CN" sz="4800" b="1" i="0" u="none" strike="noStrike" kern="1200" cap="none" spc="50" normalizeH="0" baseline="0" noProof="0" dirty="0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50" normalizeH="0" baseline="0" noProof="0" dirty="0" err="1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bị</a:t>
            </a:r>
            <a:r>
              <a:rPr kumimoji="0" lang="en-US" altLang="zh-CN" sz="4800" b="1" i="0" u="none" strike="noStrike" kern="1200" cap="none" spc="50" normalizeH="0" baseline="0" noProof="0" dirty="0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50" normalizeH="0" baseline="0" noProof="0" dirty="0" err="1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cho</a:t>
            </a:r>
            <a:r>
              <a:rPr kumimoji="0" lang="en-US" altLang="zh-CN" sz="4800" b="1" i="0" u="none" strike="noStrike" kern="1200" cap="none" spc="50" normalizeH="0" baseline="0" noProof="0" dirty="0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50" normalizeH="0" baseline="0" noProof="0" dirty="0" err="1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tiết</a:t>
            </a:r>
            <a:r>
              <a:rPr kumimoji="0" lang="en-US" altLang="zh-CN" sz="4800" b="1" i="0" u="none" strike="noStrike" kern="1200" cap="none" spc="50" normalizeH="0" baseline="0" noProof="0" dirty="0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50" normalizeH="0" baseline="0" noProof="0" dirty="0" err="1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sau</a:t>
            </a:r>
            <a:endParaRPr kumimoji="0" lang="zh-CN" altLang="en-US" sz="4800" b="1" i="0" u="none" strike="noStrike" kern="1200" cap="none" spc="50" normalizeH="0" baseline="0" noProof="0" dirty="0">
              <a:ln w="34925" cmpd="sng">
                <a:solidFill>
                  <a:srgbClr val="6A4A2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76200">
                  <a:srgbClr val="FF9409">
                    <a:alpha val="40000"/>
                  </a:srgbClr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A5B55-C392-0D0F-19D9-8D7A2FE6E4F5}"/>
              </a:ext>
            </a:extLst>
          </p:cNvPr>
          <p:cNvSpPr txBox="1"/>
          <p:nvPr/>
        </p:nvSpPr>
        <p:spPr>
          <a:xfrm>
            <a:off x="3538331" y="2917013"/>
            <a:ext cx="48204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203200" algn="l"/>
                <a:tab pos="228600" algn="l"/>
              </a:tabLst>
            </a:pP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âm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nhạc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SGK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tr.50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51.</a:t>
            </a:r>
          </a:p>
          <a:p>
            <a:pPr algn="just">
              <a:lnSpc>
                <a:spcPts val="685"/>
              </a:lnSpc>
            </a:pP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</a:p>
          <a:p>
            <a:pPr lvl="0" algn="just">
              <a:tabLst>
                <a:tab pos="203200" algn="l"/>
                <a:tab pos="228600" algn="l"/>
              </a:tabLst>
            </a:pP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hát</a:t>
            </a: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sz="2000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Santa Lucia</a:t>
            </a:r>
          </a:p>
          <a:p>
            <a:pPr algn="just">
              <a:spcBef>
                <a:spcPts val="500"/>
              </a:spcBef>
              <a:tabLst>
                <a:tab pos="1017270" algn="l"/>
              </a:tabLst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lang="en-GB" sz="200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2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b30162743781782b2672bfe1ba762bf">
            <a:extLst>
              <a:ext uri="{FF2B5EF4-FFF2-40B4-BE49-F238E27FC236}">
                <a16:creationId xmlns:a16="http://schemas.microsoft.com/office/drawing/2014/main" id="{44B762A8-85E5-48BB-B55D-026AEFC5BDA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21102023">
            <a:off x="3967119" y="1970193"/>
            <a:ext cx="3000138" cy="2235240"/>
          </a:xfrm>
          <a:prstGeom prst="rect">
            <a:avLst/>
          </a:prstGeom>
        </p:spPr>
      </p:pic>
      <p:pic>
        <p:nvPicPr>
          <p:cNvPr id="9" name="图片 8" descr="5b30162743781782b2672bfe1ba762bf">
            <a:extLst>
              <a:ext uri="{FF2B5EF4-FFF2-40B4-BE49-F238E27FC236}">
                <a16:creationId xmlns:a16="http://schemas.microsoft.com/office/drawing/2014/main" id="{B2DF6006-2EF8-449F-9C99-9F4D3420737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1276650">
            <a:off x="7073804" y="3035238"/>
            <a:ext cx="2669163" cy="1972890"/>
          </a:xfrm>
          <a:prstGeom prst="rect">
            <a:avLst/>
          </a:prstGeom>
        </p:spPr>
      </p:pic>
      <p:pic>
        <p:nvPicPr>
          <p:cNvPr id="13" name="图片 12" descr="c788731026e87ca6c3b18a744dc0ad57">
            <a:extLst>
              <a:ext uri="{FF2B5EF4-FFF2-40B4-BE49-F238E27FC236}">
                <a16:creationId xmlns:a16="http://schemas.microsoft.com/office/drawing/2014/main" id="{801D86AD-3A81-4B9D-BBFF-6FAC4D0B048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38138" y="2967207"/>
            <a:ext cx="2151483" cy="347290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D616459-62C7-4014-8984-C38BCB398D70}"/>
              </a:ext>
            </a:extLst>
          </p:cNvPr>
          <p:cNvSpPr txBox="1"/>
          <p:nvPr/>
        </p:nvSpPr>
        <p:spPr>
          <a:xfrm>
            <a:off x="2694267" y="377419"/>
            <a:ext cx="68034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50" normalizeH="0" baseline="0" noProof="0" dirty="0">
                <a:ln w="349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uLnTx/>
                <a:uFillTx/>
                <a:latin typeface="Leelawadee UI" panose="020B0502040204020203" pitchFamily="34" charset="-34"/>
                <a:ea typeface="微软雅黑" panose="020B0503020204020204" pitchFamily="34" charset="-122"/>
                <a:cs typeface="Leelawadee UI" panose="020B0502040204020203" pitchFamily="34" charset="-34"/>
              </a:rPr>
              <a:t>TẠM BIỆT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50" normalizeH="0" baseline="0" noProof="0" dirty="0">
                <a:ln w="349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uLnTx/>
                <a:uFillTx/>
                <a:latin typeface="Leelawadee UI" panose="020B0502040204020203" pitchFamily="34" charset="-34"/>
                <a:ea typeface="微软雅黑" panose="020B0503020204020204" pitchFamily="34" charset="-122"/>
                <a:cs typeface="Leelawadee UI" panose="020B0502040204020203" pitchFamily="34" charset="-34"/>
              </a:rPr>
              <a:t>HẸN GẶP LẠI CÁC EM</a:t>
            </a:r>
            <a:endParaRPr kumimoji="0" lang="zh-CN" altLang="en-US" sz="4800" b="1" i="0" u="none" strike="noStrike" kern="1200" cap="none" spc="50" normalizeH="0" baseline="0" noProof="0" dirty="0">
              <a:ln w="349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76200">
                  <a:srgbClr val="FF9409">
                    <a:alpha val="40000"/>
                  </a:srgbClr>
                </a:glow>
              </a:effectLst>
              <a:uLnTx/>
              <a:uFillTx/>
              <a:latin typeface="Leelawadee UI" panose="020B0502040204020203" pitchFamily="34" charset="-34"/>
              <a:ea typeface="微软雅黑" panose="020B0503020204020204" pitchFamily="34" charset="-122"/>
              <a:cs typeface="Leelawadee UI" panose="020B0502040204020203" pitchFamily="34" charset="-34"/>
            </a:endParaRPr>
          </a:p>
        </p:txBody>
      </p:sp>
      <p:grpSp>
        <p:nvGrpSpPr>
          <p:cNvPr id="2" name="组合 4">
            <a:extLst>
              <a:ext uri="{FF2B5EF4-FFF2-40B4-BE49-F238E27FC236}">
                <a16:creationId xmlns:a16="http://schemas.microsoft.com/office/drawing/2014/main" id="{E8C5135A-15F8-3B41-64BE-CE532398BE94}"/>
              </a:ext>
            </a:extLst>
          </p:cNvPr>
          <p:cNvGrpSpPr/>
          <p:nvPr/>
        </p:nvGrpSpPr>
        <p:grpSpPr>
          <a:xfrm rot="21058404">
            <a:off x="4006878" y="2224801"/>
            <a:ext cx="3035242" cy="2080601"/>
            <a:chOff x="4560887" y="1337687"/>
            <a:chExt cx="2810262" cy="2179324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1FBCC5B8-8C22-D961-918A-3E64568CF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1663" y="1810123"/>
              <a:ext cx="1883138" cy="1254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70E94D56-FF81-D719-BF95-F7388580A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grpSp>
        <p:nvGrpSpPr>
          <p:cNvPr id="17" name="组合 10">
            <a:extLst>
              <a:ext uri="{FF2B5EF4-FFF2-40B4-BE49-F238E27FC236}">
                <a16:creationId xmlns:a16="http://schemas.microsoft.com/office/drawing/2014/main" id="{7568A5FB-6661-74AB-50DD-1589E88AFF45}"/>
              </a:ext>
            </a:extLst>
          </p:cNvPr>
          <p:cNvGrpSpPr/>
          <p:nvPr/>
        </p:nvGrpSpPr>
        <p:grpSpPr>
          <a:xfrm rot="1518236">
            <a:off x="6986029" y="3107154"/>
            <a:ext cx="2732168" cy="1978542"/>
            <a:chOff x="4635742" y="1371269"/>
            <a:chExt cx="2810262" cy="2179324"/>
          </a:xfrm>
        </p:grpSpPr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A3A902C7-0089-41CD-44E0-7624D1724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390143" flipH="1">
              <a:off x="5112464" y="1902339"/>
              <a:ext cx="1801024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A940229E-E2BF-B814-C81B-69687A68A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742" y="1371269"/>
              <a:ext cx="2810262" cy="2179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1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更多资源下载：https://www.58pic.com/u/61536760">
            <a:extLst>
              <a:ext uri="{FF2B5EF4-FFF2-40B4-BE49-F238E27FC236}">
                <a16:creationId xmlns:a16="http://schemas.microsoft.com/office/drawing/2014/main" id="{E98D02E2-1D90-4948-B12B-D65E189962F6}"/>
              </a:ext>
            </a:extLst>
          </p:cNvPr>
          <p:cNvSpPr/>
          <p:nvPr/>
        </p:nvSpPr>
        <p:spPr>
          <a:xfrm>
            <a:off x="6924400" y="688855"/>
            <a:ext cx="4651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Hát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Bài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hát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Santa Lucia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2A7E19F-AE56-4A17-B9DD-C9558C5CAD4A}"/>
              </a:ext>
            </a:extLst>
          </p:cNvPr>
          <p:cNvSpPr/>
          <p:nvPr/>
        </p:nvSpPr>
        <p:spPr>
          <a:xfrm>
            <a:off x="3931464" y="3963258"/>
            <a:ext cx="476250" cy="476250"/>
          </a:xfrm>
          <a:prstGeom prst="rect">
            <a:avLst/>
          </a:prstGeom>
          <a:noFill/>
          <a:ln>
            <a:solidFill>
              <a:schemeClr val="bg1">
                <a:alpha val="74902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Lato Regular" panose="020F0502020204030203" pitchFamily="34" charset="0"/>
              <a:cs typeface="+mn-ea"/>
              <a:sym typeface="Lato Regular" panose="020F0502020204030203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9F39922-D513-412B-BD40-1E7A97BEF7AB}"/>
              </a:ext>
            </a:extLst>
          </p:cNvPr>
          <p:cNvSpPr/>
          <p:nvPr/>
        </p:nvSpPr>
        <p:spPr>
          <a:xfrm>
            <a:off x="4120377" y="3801333"/>
            <a:ext cx="476250" cy="476250"/>
          </a:xfrm>
          <a:prstGeom prst="rect">
            <a:avLst/>
          </a:prstGeom>
          <a:solidFill>
            <a:schemeClr val="tx1">
              <a:lumMod val="65000"/>
              <a:lumOff val="3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Lato Regular" panose="020F0502020204030203" pitchFamily="34" charset="0"/>
              <a:cs typeface="+mn-ea"/>
              <a:sym typeface="Lato Regular" panose="020F0502020204030203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8A76C6F-7636-4CFA-8B01-34FCA23ADCD7}"/>
              </a:ext>
            </a:extLst>
          </p:cNvPr>
          <p:cNvSpPr/>
          <p:nvPr/>
        </p:nvSpPr>
        <p:spPr>
          <a:xfrm>
            <a:off x="6101457" y="1840735"/>
            <a:ext cx="683260" cy="683260"/>
          </a:xfrm>
          <a:prstGeom prst="rect">
            <a:avLst/>
          </a:prstGeom>
          <a:solidFill>
            <a:srgbClr val="FDEFDC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Lato Regular" panose="020F0502020204030203" pitchFamily="34" charset="0"/>
                <a:cs typeface="+mn-ea"/>
                <a:sym typeface="Lato Regular" panose="020F0502020204030203" pitchFamily="34" charset="0"/>
              </a:rPr>
              <a:t>24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120FEDF-118B-41F8-89A0-C0D33AAFEB04}"/>
              </a:ext>
            </a:extLst>
          </p:cNvPr>
          <p:cNvSpPr/>
          <p:nvPr/>
        </p:nvSpPr>
        <p:spPr>
          <a:xfrm>
            <a:off x="6101457" y="3072635"/>
            <a:ext cx="683260" cy="683260"/>
          </a:xfrm>
          <a:prstGeom prst="rect">
            <a:avLst/>
          </a:prstGeom>
          <a:solidFill>
            <a:srgbClr val="FDEFDC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Lato Regular" panose="020F0502020204030203" pitchFamily="34" charset="0"/>
                <a:cs typeface="+mn-ea"/>
                <a:sym typeface="Lato Regular" panose="020F0502020204030203" pitchFamily="34" charset="0"/>
              </a:rPr>
              <a:t>25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47C7253-6A93-4C31-9451-7A4867AFF8E3}"/>
              </a:ext>
            </a:extLst>
          </p:cNvPr>
          <p:cNvSpPr/>
          <p:nvPr/>
        </p:nvSpPr>
        <p:spPr>
          <a:xfrm>
            <a:off x="6101457" y="4304535"/>
            <a:ext cx="683260" cy="683260"/>
          </a:xfrm>
          <a:prstGeom prst="rect">
            <a:avLst/>
          </a:prstGeom>
          <a:solidFill>
            <a:srgbClr val="FDEFDC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Lato Regular" panose="020F0502020204030203" pitchFamily="34" charset="0"/>
                <a:cs typeface="+mn-ea"/>
                <a:sym typeface="Lato Regular" panose="020F0502020204030203" pitchFamily="34" charset="0"/>
              </a:rPr>
              <a:t>26</a:t>
            </a:r>
          </a:p>
        </p:txBody>
      </p:sp>
      <p:sp>
        <p:nvSpPr>
          <p:cNvPr id="37" name="更多资源下载：https://www.58pic.com/u/61536760">
            <a:extLst>
              <a:ext uri="{FF2B5EF4-FFF2-40B4-BE49-F238E27FC236}">
                <a16:creationId xmlns:a16="http://schemas.microsoft.com/office/drawing/2014/main" id="{5D5BAE8C-DFD2-4155-A29E-C2FD2620AB04}"/>
              </a:ext>
            </a:extLst>
          </p:cNvPr>
          <p:cNvSpPr/>
          <p:nvPr/>
        </p:nvSpPr>
        <p:spPr>
          <a:xfrm>
            <a:off x="6985893" y="1719493"/>
            <a:ext cx="5182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Lí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thuyết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âm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nhạc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số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kí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hiệu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thuật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ngữ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về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nhịp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độ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sắc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thái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cường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độ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Lato Regular" panose="020F0502020204030203" pitchFamily="34" charset="0"/>
            </a:endParaRPr>
          </a:p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Nhạc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cụ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giai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điệu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Kèn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phím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Lato Regular" panose="020F0502020204030203" pitchFamily="34" charset="0"/>
            </a:endParaRPr>
          </a:p>
        </p:txBody>
      </p:sp>
      <p:sp>
        <p:nvSpPr>
          <p:cNvPr id="40" name="更多资源下载：https://www.58pic.com/u/61536760">
            <a:extLst>
              <a:ext uri="{FF2B5EF4-FFF2-40B4-BE49-F238E27FC236}">
                <a16:creationId xmlns:a16="http://schemas.microsoft.com/office/drawing/2014/main" id="{FF4C53A4-9A8B-4F57-A7C8-3F2F1801E150}"/>
              </a:ext>
            </a:extLst>
          </p:cNvPr>
          <p:cNvSpPr/>
          <p:nvPr/>
        </p:nvSpPr>
        <p:spPr>
          <a:xfrm>
            <a:off x="6924400" y="4152927"/>
            <a:ext cx="4401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Thường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thức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âm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nhạc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Giới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thiệu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đàn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cello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contrabass</a:t>
            </a:r>
          </a:p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Ôn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tập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bài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hát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Santa Lucia</a:t>
            </a:r>
          </a:p>
        </p:txBody>
      </p:sp>
      <p:sp>
        <p:nvSpPr>
          <p:cNvPr id="43" name="更多资源下载：https://www.58pic.com/u/61536760">
            <a:extLst>
              <a:ext uri="{FF2B5EF4-FFF2-40B4-BE49-F238E27FC236}">
                <a16:creationId xmlns:a16="http://schemas.microsoft.com/office/drawing/2014/main" id="{24A6220F-EEEE-48C1-BED8-ADDE285E5E74}"/>
              </a:ext>
            </a:extLst>
          </p:cNvPr>
          <p:cNvSpPr/>
          <p:nvPr/>
        </p:nvSpPr>
        <p:spPr>
          <a:xfrm>
            <a:off x="6985893" y="5487860"/>
            <a:ext cx="4725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Vận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dụng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–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sáng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tạo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Lato Regular" panose="020F0502020204030203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6A30C21-E1AE-4A19-B687-7524EEC88455}"/>
              </a:ext>
            </a:extLst>
          </p:cNvPr>
          <p:cNvSpPr/>
          <p:nvPr/>
        </p:nvSpPr>
        <p:spPr>
          <a:xfrm>
            <a:off x="6096000" y="639754"/>
            <a:ext cx="683260" cy="683260"/>
          </a:xfrm>
          <a:prstGeom prst="rect">
            <a:avLst/>
          </a:prstGeom>
          <a:solidFill>
            <a:srgbClr val="FDEFDC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sym typeface="Lato Regular" panose="020F0502020204030203" pitchFamily="34" charset="0"/>
              </a:rPr>
              <a:t>23</a:t>
            </a:r>
            <a:endParaRPr lang="en-US" altLang="zh-CN" sz="2800" b="1" dirty="0">
              <a:solidFill>
                <a:schemeClr val="tx1"/>
              </a:solidFill>
              <a:latin typeface="Lato Regular" panose="020F0502020204030203" pitchFamily="34" charset="0"/>
              <a:cs typeface="+mn-ea"/>
              <a:sym typeface="Lato Regular" panose="020F0502020204030203" pitchFamily="34" charset="0"/>
            </a:endParaRP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id="{9B3418CA-BAD5-2001-22CC-6D915E45CF7F}"/>
              </a:ext>
            </a:extLst>
          </p:cNvPr>
          <p:cNvSpPr/>
          <p:nvPr/>
        </p:nvSpPr>
        <p:spPr>
          <a:xfrm>
            <a:off x="6096000" y="5377063"/>
            <a:ext cx="683260" cy="683260"/>
          </a:xfrm>
          <a:prstGeom prst="rect">
            <a:avLst/>
          </a:prstGeom>
          <a:solidFill>
            <a:srgbClr val="FDEFDC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Lato Regular" panose="020F0502020204030203" pitchFamily="34" charset="0"/>
                <a:cs typeface="+mn-ea"/>
                <a:sym typeface="Lato Regular" panose="020F0502020204030203" pitchFamily="34" charset="0"/>
              </a:rPr>
              <a:t>27</a:t>
            </a:r>
          </a:p>
        </p:txBody>
      </p:sp>
      <p:sp>
        <p:nvSpPr>
          <p:cNvPr id="11" name="更多资源下载：https://www.58pic.com/u/61536760">
            <a:extLst>
              <a:ext uri="{FF2B5EF4-FFF2-40B4-BE49-F238E27FC236}">
                <a16:creationId xmlns:a16="http://schemas.microsoft.com/office/drawing/2014/main" id="{B0D8101D-79DE-8B89-064E-7BB3F26B7A0E}"/>
              </a:ext>
            </a:extLst>
          </p:cNvPr>
          <p:cNvSpPr/>
          <p:nvPr/>
        </p:nvSpPr>
        <p:spPr>
          <a:xfrm>
            <a:off x="6990151" y="3198167"/>
            <a:ext cx="4725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Ôn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tập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kiểm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tra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Lato Regular" panose="020F0502020204030203" pitchFamily="34" charset="0"/>
            </a:endParaRPr>
          </a:p>
        </p:txBody>
      </p:sp>
      <p:sp>
        <p:nvSpPr>
          <p:cNvPr id="28" name="更多资源下载：https://www.58pic.com/u/61536760">
            <a:extLst>
              <a:ext uri="{FF2B5EF4-FFF2-40B4-BE49-F238E27FC236}">
                <a16:creationId xmlns:a16="http://schemas.microsoft.com/office/drawing/2014/main" id="{4C874118-0D49-4897-AF37-E99378BE06C1}"/>
              </a:ext>
            </a:extLst>
          </p:cNvPr>
          <p:cNvSpPr/>
          <p:nvPr/>
        </p:nvSpPr>
        <p:spPr>
          <a:xfrm>
            <a:off x="589134" y="2398601"/>
            <a:ext cx="40223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NỘI DUNG</a:t>
            </a:r>
          </a:p>
          <a:p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 CHỦ ĐỀ</a:t>
            </a:r>
          </a:p>
        </p:txBody>
      </p:sp>
    </p:spTree>
    <p:extLst>
      <p:ext uri="{BB962C8B-B14F-4D97-AF65-F5344CB8AC3E}">
        <p14:creationId xmlns:p14="http://schemas.microsoft.com/office/powerpoint/2010/main" val="3105383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2" grpId="0" bldLvl="0" animBg="1"/>
      <p:bldP spid="23" grpId="0" bldLvl="0" animBg="1"/>
      <p:bldP spid="30" grpId="0" animBg="1"/>
      <p:bldP spid="31" grpId="0" animBg="1"/>
      <p:bldP spid="32" grpId="0" animBg="1"/>
      <p:bldP spid="37" grpId="0"/>
      <p:bldP spid="40" grpId="0"/>
      <p:bldP spid="43" grpId="0"/>
      <p:bldP spid="24" grpId="0" animBg="1"/>
      <p:bldP spid="9" grpId="0" animBg="1"/>
      <p:bldP spid="11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8"/>
          <p:cNvSpPr txBox="1"/>
          <p:nvPr/>
        </p:nvSpPr>
        <p:spPr>
          <a:xfrm>
            <a:off x="4790877" y="104412"/>
            <a:ext cx="342524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defTabSz="1219170"/>
            <a:r>
              <a:rPr lang="en-US" altLang="zh-CN" sz="6000" dirty="0">
                <a:solidFill>
                  <a:srgbClr val="CC99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TIẾT 24</a:t>
            </a:r>
            <a:endParaRPr lang="zh-CN" altLang="en-US" sz="6000" dirty="0">
              <a:solidFill>
                <a:srgbClr val="CC99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0" y="4675548"/>
            <a:ext cx="4032448" cy="1992999"/>
          </a:xfrm>
          <a:prstGeom prst="rect">
            <a:avLst/>
          </a:prstGeom>
        </p:spPr>
      </p:pic>
      <p:sp>
        <p:nvSpPr>
          <p:cNvPr id="2" name="TextBox 49">
            <a:extLst>
              <a:ext uri="{FF2B5EF4-FFF2-40B4-BE49-F238E27FC236}">
                <a16:creationId xmlns:a16="http://schemas.microsoft.com/office/drawing/2014/main" id="{8499AF1B-13A5-5C8E-BD0C-63D99B399624}"/>
              </a:ext>
            </a:extLst>
          </p:cNvPr>
          <p:cNvSpPr txBox="1"/>
          <p:nvPr/>
        </p:nvSpPr>
        <p:spPr>
          <a:xfrm>
            <a:off x="-210696" y="1542841"/>
            <a:ext cx="12613391" cy="2127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 eaLnBrk="0" hangingPunct="0">
              <a:lnSpc>
                <a:spcPct val="150000"/>
              </a:lnSpc>
            </a:pPr>
            <a:r>
              <a:rPr lang="en-GB" altLang="zh-CN" sz="32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LÍ THUYẾT ÂM NHẠC: </a:t>
            </a:r>
            <a:r>
              <a:rPr lang="vi-VN" altLang="zh-CN" sz="32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KÍ HIỆU, THUẬT NGỮ </a:t>
            </a:r>
            <a:endParaRPr lang="en-GB" altLang="zh-CN" sz="3200" b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eaLnBrk="0" hangingPunct="0">
              <a:lnSpc>
                <a:spcPct val="150000"/>
              </a:lnSpc>
            </a:pPr>
            <a:r>
              <a:rPr lang="vi-VN" altLang="zh-CN" sz="32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NHỊP ĐỘ VÀ SẮC THÁI CƯỜNG ĐỘ</a:t>
            </a:r>
            <a:endParaRPr lang="en-GB" altLang="zh-CN" sz="3200" b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eaLnBrk="0" hangingPunct="0">
              <a:lnSpc>
                <a:spcPct val="150000"/>
              </a:lnSpc>
            </a:pPr>
            <a:r>
              <a:rPr lang="en-GB" altLang="zh-CN" sz="32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NHẠC CỤ GIAI ĐIỆU: KÈN PHÍM</a:t>
            </a:r>
            <a:endParaRPr lang="en-US" altLang="zh-CN" sz="3200" b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7"/>
          <p:cNvSpPr txBox="1"/>
          <p:nvPr/>
        </p:nvSpPr>
        <p:spPr>
          <a:xfrm>
            <a:off x="563525" y="1137293"/>
            <a:ext cx="8803758" cy="580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219170"/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NỘI DUNG 1- LÍ THUYẾT ÂM NHẠC</a:t>
            </a:r>
            <a:endParaRPr lang="zh-CN" alt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1384280" y="2048070"/>
            <a:ext cx="7803232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lvl="0" algn="ctr" defTabSz="1219170" eaLnBrk="0" hangingPunct="0"/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MỘT SỐ KÍ HIỆU, THUẬT NGỮ </a:t>
            </a:r>
          </a:p>
          <a:p>
            <a:pPr lvl="0" algn="ctr" defTabSz="1219170" eaLnBrk="0" hangingPunct="0"/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VỀ NHỊP ĐỘ VÀ SẮC THÁI CƯỜNG ĐỘ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2302273" y="3433737"/>
            <a:ext cx="6864204" cy="562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531464" y="-1397165"/>
            <a:ext cx="4469138" cy="8105788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580711" y="2034076"/>
            <a:ext cx="3030577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/>
            <a:r>
              <a:rPr lang="en-US" altLang="zh-CN" sz="3733" b="1" dirty="0">
                <a:solidFill>
                  <a:srgbClr val="7030A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sp>
        <p:nvSpPr>
          <p:cNvPr id="8" name="TextBox 49"/>
          <p:cNvSpPr txBox="1"/>
          <p:nvPr/>
        </p:nvSpPr>
        <p:spPr>
          <a:xfrm>
            <a:off x="3646623" y="2608529"/>
            <a:ext cx="489875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 eaLnBrk="0" hangingPunct="0"/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Nghe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trích</a:t>
            </a:r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đoạn</a:t>
            </a:r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phẩm</a:t>
            </a:r>
            <a:endParaRPr lang="en-US" altLang="zh-CN" sz="240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defTabSz="1219170" eaLnBrk="0" hangingPunct="0"/>
            <a:r>
              <a:rPr lang="en-US" altLang="zh-CN" sz="2400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In a Persian Market ( </a:t>
            </a:r>
            <a:r>
              <a:rPr lang="en-US" altLang="zh-CN" sz="2400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Phiên</a:t>
            </a:r>
            <a:r>
              <a:rPr lang="en-US" altLang="zh-CN" sz="2400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2400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Ba </a:t>
            </a:r>
            <a:r>
              <a:rPr lang="en-US" altLang="zh-CN" sz="2400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2400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)</a:t>
            </a:r>
            <a:endParaRPr lang="zh-CN" altLang="en-US" sz="2400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2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9"/>
          <p:cNvSpPr>
            <a:spLocks/>
          </p:cNvSpPr>
          <p:nvPr/>
        </p:nvSpPr>
        <p:spPr bwMode="auto">
          <a:xfrm>
            <a:off x="1455139" y="1129018"/>
            <a:ext cx="9281720" cy="24756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/>
          <a:p>
            <a:pPr defTabSz="1219170">
              <a:lnSpc>
                <a:spcPct val="120000"/>
              </a:lnSpc>
            </a:pPr>
            <a:r>
              <a:rPr lang="en-US" sz="2400" b="1" i="0" dirty="0">
                <a:solidFill>
                  <a:srgbClr val="7030A0"/>
                </a:solidFill>
                <a:effectLst/>
                <a:latin typeface="+mj-lt"/>
              </a:rPr>
              <a:t>a, </a:t>
            </a:r>
            <a:r>
              <a:rPr lang="vi-VN" sz="2800" b="1" i="0" dirty="0">
                <a:solidFill>
                  <a:srgbClr val="7030A0"/>
                </a:solidFill>
                <a:effectLst/>
                <a:latin typeface="+mj-lt"/>
              </a:rPr>
              <a:t>Thuật ngữ chỉ nhịp độ</a:t>
            </a:r>
            <a:endParaRPr lang="en-US" sz="2800" b="1" i="0" dirty="0">
              <a:solidFill>
                <a:srgbClr val="7030A0"/>
              </a:solidFill>
              <a:effectLst/>
              <a:latin typeface="+mj-lt"/>
            </a:endParaRPr>
          </a:p>
          <a:p>
            <a:pPr defTabSz="1219170">
              <a:lnSpc>
                <a:spcPct val="120000"/>
              </a:lnSpc>
            </a:pPr>
            <a:r>
              <a:rPr lang="vi-VN" sz="2400" b="0" i="0" dirty="0">
                <a:solidFill>
                  <a:srgbClr val="C00000"/>
                </a:solidFill>
                <a:effectLst/>
                <a:latin typeface="+mj-lt"/>
              </a:rPr>
              <a:t>Nhịp độ thường được ghi ở phía trên khuông nhạc, đầu bản nhạc bằng tiếng Ý hoặc tiếng </a:t>
            </a:r>
            <a:r>
              <a:rPr lang="vi-VN" sz="2400" b="0" i="0" dirty="0" err="1">
                <a:solidFill>
                  <a:srgbClr val="C00000"/>
                </a:solidFill>
                <a:effectLst/>
                <a:latin typeface="+mj-lt"/>
              </a:rPr>
              <a:t>Latin</a:t>
            </a:r>
            <a:r>
              <a:rPr lang="vi-VN" sz="2400" b="0" i="0" dirty="0">
                <a:solidFill>
                  <a:srgbClr val="C00000"/>
                </a:solidFill>
                <a:effectLst/>
                <a:latin typeface="+mj-lt"/>
              </a:rPr>
              <a:t>. Ở Việt Nam, các nhạc sĩ thường sử dụng tiếng Việt để chỉ nhịp độ. Thuật ngữ chỉ nhịp độ được chia thành ba </a:t>
            </a:r>
            <a:r>
              <a:rPr lang="vi-VN" sz="2400" dirty="0">
                <a:solidFill>
                  <a:srgbClr val="C00000"/>
                </a:solidFill>
                <a:latin typeface="+mj-lt"/>
              </a:rPr>
              <a:t>nhóm chính:</a:t>
            </a:r>
            <a:endParaRPr lang="en-US" altLang="zh-CN" sz="2400" dirty="0">
              <a:solidFill>
                <a:srgbClr val="C00000"/>
              </a:solidFill>
              <a:latin typeface="+mj-lt"/>
            </a:endParaRPr>
          </a:p>
          <a:p>
            <a:pPr defTabSz="1219170">
              <a:lnSpc>
                <a:spcPct val="120000"/>
              </a:lnSpc>
            </a:pPr>
            <a:endParaRPr lang="en-US" sz="2000" b="0" i="0" dirty="0"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12" name="Freeform: Shape 10"/>
          <p:cNvSpPr>
            <a:spLocks/>
          </p:cNvSpPr>
          <p:nvPr/>
        </p:nvSpPr>
        <p:spPr bwMode="auto">
          <a:xfrm>
            <a:off x="3422718" y="995308"/>
            <a:ext cx="7478731" cy="2674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1219170"/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Tìm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hiểu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một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số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kí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hiệu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,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thuật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ngữ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về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nhịp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độ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sắc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thái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cường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độ</a:t>
            </a:r>
            <a:r>
              <a:rPr lang="en-US" altLang="zh-CN" sz="2800" b="1" dirty="0">
                <a:solidFill>
                  <a:srgbClr val="7030A0"/>
                </a:solidFill>
                <a:latin typeface="Calibri"/>
                <a:ea typeface="宋体" panose="02010600030101010101" pitchFamily="2" charset="-122"/>
              </a:rPr>
              <a:t> </a:t>
            </a:r>
            <a:endParaRPr lang="zh-CN" altLang="en-US" sz="2800" b="1" dirty="0">
              <a:solidFill>
                <a:srgbClr val="7030A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TextBox 9"/>
          <p:cNvSpPr txBox="1">
            <a:spLocks/>
          </p:cNvSpPr>
          <p:nvPr/>
        </p:nvSpPr>
        <p:spPr>
          <a:xfrm>
            <a:off x="3047268" y="273793"/>
            <a:ext cx="6097463" cy="512937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defTabSz="1219170">
              <a:lnSpc>
                <a:spcPct val="120000"/>
              </a:lnSpc>
            </a:pP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HÌNH THÀNH KIẾN THỨC MỚI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29" y="3060081"/>
            <a:ext cx="3131641" cy="3460659"/>
          </a:xfrm>
          <a:prstGeom prst="rect">
            <a:avLst/>
          </a:prstGeom>
        </p:spPr>
      </p:pic>
      <p:pic>
        <p:nvPicPr>
          <p:cNvPr id="4" name="Hình ảnh 6">
            <a:extLst>
              <a:ext uri="{FF2B5EF4-FFF2-40B4-BE49-F238E27FC236}">
                <a16:creationId xmlns:a16="http://schemas.microsoft.com/office/drawing/2014/main" id="{348978FD-C824-076C-AEF2-679401F7B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35" y="3113072"/>
            <a:ext cx="9023301" cy="26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12235EF-DFA0-6F0A-6716-B4E8CEDA2D64}"/>
              </a:ext>
            </a:extLst>
          </p:cNvPr>
          <p:cNvSpPr txBox="1"/>
          <p:nvPr/>
        </p:nvSpPr>
        <p:spPr>
          <a:xfrm>
            <a:off x="1428250" y="139200"/>
            <a:ext cx="8970326" cy="1021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DỤNG </a:t>
            </a:r>
          </a:p>
          <a:p>
            <a:pPr lvl="0" defTabSz="1219170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      </a:t>
            </a:r>
            <a:r>
              <a:rPr lang="en-GB" sz="2400" b="1" kern="0" spc="-3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GB" sz="2400" b="1" kern="0" spc="-3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b="1" kern="0" spc="-3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GB" sz="2400" b="1" kern="0" spc="-3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/</a:t>
            </a:r>
            <a:r>
              <a:rPr lang="en-GB" sz="2400" b="1" kern="0" spc="-3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GB" sz="2400" b="1" kern="0" spc="-3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sym typeface="Arial"/>
              </a:rPr>
              <a:t>t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kí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thuật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nhịp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sau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19A5547-66F4-6ABA-2050-5BE55A138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573" y="1451608"/>
            <a:ext cx="8648269" cy="5004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302D0E5-333A-4F3E-2478-61302BF89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507" y="1451608"/>
            <a:ext cx="8617974" cy="5004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58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9"/>
          <p:cNvSpPr>
            <a:spLocks/>
          </p:cNvSpPr>
          <p:nvPr/>
        </p:nvSpPr>
        <p:spPr bwMode="auto">
          <a:xfrm>
            <a:off x="2597648" y="1430505"/>
            <a:ext cx="6737982" cy="24756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584C656-0543-73AE-1359-D9F0F029DA1C}"/>
              </a:ext>
            </a:extLst>
          </p:cNvPr>
          <p:cNvSpPr txBox="1"/>
          <p:nvPr/>
        </p:nvSpPr>
        <p:spPr>
          <a:xfrm>
            <a:off x="823652" y="1232143"/>
            <a:ext cx="3806714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Là những từ hoặc kí hiệu được ghi phía dưới khuông nhạc để chỉ độ mạnh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,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 nhẹ của âm thanh. Ở nhiều bản nhạc đàn, độ mạnh – nhẹ được quy định cho từng đoạn nhạc hoặc nốt nhạc.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Một số tử, kí hiệu chỉ sắc thái cường độ thường dùng.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D72D9CF-1915-FBF2-8461-C80FB1B04F92}"/>
              </a:ext>
            </a:extLst>
          </p:cNvPr>
          <p:cNvSpPr txBox="1"/>
          <p:nvPr/>
        </p:nvSpPr>
        <p:spPr>
          <a:xfrm>
            <a:off x="2727009" y="292552"/>
            <a:ext cx="673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b. Một số thuật ngữ, kí hiệu chỉ sắc thái cường độ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83EE008-B7A4-DA2E-3305-09F4F23AB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77" y="1230541"/>
            <a:ext cx="5192382" cy="34179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29" y="3060081"/>
            <a:ext cx="3131641" cy="346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0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12235EF-DFA0-6F0A-6716-B4E8CEDA2D64}"/>
              </a:ext>
            </a:extLst>
          </p:cNvPr>
          <p:cNvSpPr txBox="1"/>
          <p:nvPr/>
        </p:nvSpPr>
        <p:spPr>
          <a:xfrm>
            <a:off x="4819290" y="-24806"/>
            <a:ext cx="2553419" cy="1021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DỤNG </a:t>
            </a:r>
          </a:p>
          <a:p>
            <a:pPr lvl="0" defTabSz="1219170">
              <a:lnSpc>
                <a:spcPct val="120000"/>
              </a:lnSpc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848ACF0-F35A-F560-9B20-58E70982F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08" y="1343025"/>
            <a:ext cx="7029584" cy="5165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C188262-D8A9-2C4E-FD2D-B1FBF8AB9948}"/>
              </a:ext>
            </a:extLst>
          </p:cNvPr>
          <p:cNvSpPr txBox="1"/>
          <p:nvPr/>
        </p:nvSpPr>
        <p:spPr>
          <a:xfrm>
            <a:off x="3549230" y="349524"/>
            <a:ext cx="6652045" cy="947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GB" sz="2400" b="1" kern="0" spc="-3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GB" sz="2400" b="1" kern="0" spc="-3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b="1" kern="0" spc="-3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GB" sz="2400" b="1" kern="0" spc="-3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/</a:t>
            </a:r>
            <a:r>
              <a:rPr lang="en-GB" sz="2400" b="1" kern="0" spc="-3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kí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thuật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lvl="0" defTabSz="1219170">
              <a:lnSpc>
                <a:spcPct val="120000"/>
              </a:lnSpc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sắc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cường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sau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5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3140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6A6A6A"/>
      </a:accent1>
      <a:accent2>
        <a:srgbClr val="747474"/>
      </a:accent2>
      <a:accent3>
        <a:srgbClr val="B0D5DE"/>
      </a:accent3>
      <a:accent4>
        <a:srgbClr val="F3C5D2"/>
      </a:accent4>
      <a:accent5>
        <a:srgbClr val="444444"/>
      </a:accent5>
      <a:accent6>
        <a:srgbClr val="333333"/>
      </a:accent6>
      <a:hlink>
        <a:srgbClr val="4472C4"/>
      </a:hlink>
      <a:folHlink>
        <a:srgbClr val="BFBFBF"/>
      </a:folHlink>
    </a:clrScheme>
    <a:fontScheme name="ijc3r0vk">
      <a:majorFont>
        <a:latin typeface="Lato Regular"/>
        <a:ea typeface="Lato Regular"/>
        <a:cs typeface=""/>
      </a:majorFont>
      <a:minorFont>
        <a:latin typeface="Lato Regular"/>
        <a:ea typeface="Lato Regula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jc3r0vk">
      <a:majorFont>
        <a:latin typeface="Lato Regular"/>
        <a:ea typeface="Lato Regular"/>
        <a:cs typeface=""/>
      </a:majorFont>
      <a:minorFont>
        <a:latin typeface="Lato Regular"/>
        <a:ea typeface="Lato Regula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Biology Subject for Pre-K: Flowers and Pollination by Slidesgo">
  <a:themeElements>
    <a:clrScheme name="Simple Light">
      <a:dk1>
        <a:srgbClr val="472439"/>
      </a:dk1>
      <a:lt1>
        <a:srgbClr val="F7CACF"/>
      </a:lt1>
      <a:dk2>
        <a:srgbClr val="FCE9E8"/>
      </a:dk2>
      <a:lt2>
        <a:srgbClr val="FFFFFF"/>
      </a:lt2>
      <a:accent1>
        <a:srgbClr val="7891E2"/>
      </a:accent1>
      <a:accent2>
        <a:srgbClr val="A5D2CF"/>
      </a:accent2>
      <a:accent3>
        <a:srgbClr val="FCCB7E"/>
      </a:accent3>
      <a:accent4>
        <a:srgbClr val="ED7852"/>
      </a:accent4>
      <a:accent5>
        <a:srgbClr val="FF9180"/>
      </a:accent5>
      <a:accent6>
        <a:srgbClr val="FFFFFF"/>
      </a:accent6>
      <a:hlink>
        <a:srgbClr val="4724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5006</TotalTime>
  <Words>430</Words>
  <Application>Microsoft Office PowerPoint</Application>
  <PresentationFormat>Widescreen</PresentationFormat>
  <Paragraphs>62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等线</vt:lpstr>
      <vt:lpstr>微软雅黑</vt:lpstr>
      <vt:lpstr>宋体</vt:lpstr>
      <vt:lpstr>Arial</vt:lpstr>
      <vt:lpstr>Bebas Neue</vt:lpstr>
      <vt:lpstr>Calibri</vt:lpstr>
      <vt:lpstr>Chewy</vt:lpstr>
      <vt:lpstr>Comfortaa</vt:lpstr>
      <vt:lpstr>Fira Sans Condensed Medium</vt:lpstr>
      <vt:lpstr>Fira Sans Extra Condensed Medium</vt:lpstr>
      <vt:lpstr>Lato</vt:lpstr>
      <vt:lpstr>Lato Regular</vt:lpstr>
      <vt:lpstr>Leelawadee UI</vt:lpstr>
      <vt:lpstr>隶书</vt:lpstr>
      <vt:lpstr>Open Sans</vt:lpstr>
      <vt:lpstr>Roboto Condensed Light</vt:lpstr>
      <vt:lpstr>Times New Roman</vt:lpstr>
      <vt:lpstr>华康雅宋体W9</vt:lpstr>
      <vt:lpstr>思源黑体 CN Regular</vt:lpstr>
      <vt:lpstr>Office Theme</vt:lpstr>
      <vt:lpstr>1_Office Theme</vt:lpstr>
      <vt:lpstr>第一PPT，www.1ppt.com</vt:lpstr>
      <vt:lpstr>包图主题2</vt:lpstr>
      <vt:lpstr>1_Biology Subject for Pre-K: Flowers and Pollination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407</cp:revision>
  <dcterms:created xsi:type="dcterms:W3CDTF">2019-07-11T04:52:53Z</dcterms:created>
  <dcterms:modified xsi:type="dcterms:W3CDTF">2025-05-24T00:36:23Z</dcterms:modified>
</cp:coreProperties>
</file>