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2" r:id="rId2"/>
    <p:sldMasterId id="2147483752" r:id="rId3"/>
    <p:sldMasterId id="2147483766" r:id="rId4"/>
  </p:sldMasterIdLst>
  <p:notesMasterIdLst>
    <p:notesMasterId r:id="rId18"/>
  </p:notesMasterIdLst>
  <p:sldIdLst>
    <p:sldId id="276" r:id="rId5"/>
    <p:sldId id="274" r:id="rId6"/>
    <p:sldId id="258" r:id="rId7"/>
    <p:sldId id="302" r:id="rId8"/>
    <p:sldId id="263" r:id="rId9"/>
    <p:sldId id="310" r:id="rId10"/>
    <p:sldId id="311" r:id="rId11"/>
    <p:sldId id="259" r:id="rId12"/>
    <p:sldId id="267" r:id="rId13"/>
    <p:sldId id="312" r:id="rId14"/>
    <p:sldId id="264" r:id="rId15"/>
    <p:sldId id="414" r:id="rId16"/>
    <p:sldId id="359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CC99FF"/>
    <a:srgbClr val="130064"/>
    <a:srgbClr val="CCCCFF"/>
    <a:srgbClr val="FF00FF"/>
    <a:srgbClr val="E6E6E6"/>
    <a:srgbClr val="FDEFDC"/>
    <a:srgbClr val="56A1B4"/>
    <a:srgbClr val="F3C5D2"/>
    <a:srgbClr val="AFD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iểu Trung bình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Kiểu Trung bình 4 - Màu chủ đề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7" autoAdjust="0"/>
    <p:restoredTop sz="96196" autoAdjust="0"/>
  </p:normalViewPr>
  <p:slideViewPr>
    <p:cSldViewPr snapToGrid="0">
      <p:cViewPr varScale="1">
        <p:scale>
          <a:sx n="90" d="100"/>
          <a:sy n="90" d="100"/>
        </p:scale>
        <p:origin x="3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4315E-AA88-4C4F-BC7F-691CB14FAFBC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D1EEC-C44F-4BFC-84C2-8741EE48D1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82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565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02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D79F0-8940-491D-97BF-74C221A53C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05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D79F0-8940-491D-97BF-74C221A53C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091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16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emf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46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>
            <a:extLst>
              <a:ext uri="{FF2B5EF4-FFF2-40B4-BE49-F238E27FC236}">
                <a16:creationId xmlns:a16="http://schemas.microsoft.com/office/drawing/2014/main" id="{00A8853D-AB50-4CD6-916C-C53BF4F74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CDC18EE2-ECC1-43AC-A74F-63FD6DFF49A4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F6A394B-751A-4395-A207-B679971548FA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更多资源下载：https://www.58pic.com/u/61536760" hidden="1">
            <a:extLst>
              <a:ext uri="{FF2B5EF4-FFF2-40B4-BE49-F238E27FC236}">
                <a16:creationId xmlns:a16="http://schemas.microsoft.com/office/drawing/2014/main" id="{EBBE956C-C935-4ECC-9DF4-56A2FB202FF8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8" name="更多资源下载：https://www.58pic.com/u/61536760" hidden="1">
            <a:extLst>
              <a:ext uri="{FF2B5EF4-FFF2-40B4-BE49-F238E27FC236}">
                <a16:creationId xmlns:a16="http://schemas.microsoft.com/office/drawing/2014/main" id="{343A6E06-FE3A-44B6-BF0D-FD49CBA996A5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9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hidden="1">
            <a:extLst>
              <a:ext uri="{FF2B5EF4-FFF2-40B4-BE49-F238E27FC236}">
                <a16:creationId xmlns:a16="http://schemas.microsoft.com/office/drawing/2014/main" id="{807606F3-AC03-44B3-82D4-A28F1060013F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文本框 2" hidden="1">
            <a:extLst>
              <a:ext uri="{FF2B5EF4-FFF2-40B4-BE49-F238E27FC236}">
                <a16:creationId xmlns:a16="http://schemas.microsoft.com/office/drawing/2014/main" id="{70C68887-BEB9-48B3-9D32-2D9741925CFB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文本框 3" hidden="1">
            <a:extLst>
              <a:ext uri="{FF2B5EF4-FFF2-40B4-BE49-F238E27FC236}">
                <a16:creationId xmlns:a16="http://schemas.microsoft.com/office/drawing/2014/main" id="{3DA84732-7AEF-4010-B554-4E6548B2394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21E30BAC-3EFA-4972-B62C-AF8DE118CE80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</a:rPr>
              <a:t>61536760</a:t>
            </a:r>
            <a:endParaRPr lang="zh-CN" altLang="en-US" dirty="0">
              <a:solidFill>
                <a:srgbClr val="CCD1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1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E4DD31A-EC88-4128-88CF-C94F7741A8EB}"/>
              </a:ext>
            </a:extLst>
          </p:cNvPr>
          <p:cNvSpPr/>
          <p:nvPr userDrawn="1"/>
        </p:nvSpPr>
        <p:spPr>
          <a:xfrm>
            <a:off x="108155" y="146962"/>
            <a:ext cx="5987845" cy="6564076"/>
          </a:xfrm>
          <a:prstGeom prst="rect">
            <a:avLst/>
          </a:prstGeom>
          <a:gradFill>
            <a:gsLst>
              <a:gs pos="50000">
                <a:schemeClr val="bg1"/>
              </a:gs>
              <a:gs pos="80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A89FDB-D010-448A-96EA-549003984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031771" y="699042"/>
            <a:ext cx="128456" cy="3354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34F279-52F1-493E-ABD2-04492A247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031771" y="6194968"/>
            <a:ext cx="128456" cy="3354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9DAFFFF-985C-4D4B-A6D9-7BFCCFF11B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031771" y="5951948"/>
            <a:ext cx="128456" cy="3354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0FA0A1-0945-4B20-9512-63842B3AC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031771" y="898520"/>
            <a:ext cx="128456" cy="335467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17DD6F-366B-4E8A-88AE-A70EB09B3B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2991" y="3958224"/>
            <a:ext cx="8906005" cy="256322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5897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17DD6F-366B-4E8A-88AE-A70EB09B3B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9452" y="1653396"/>
            <a:ext cx="6496204" cy="3551208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790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086497-77A6-49F3-9277-CBC338E3D19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AD37C-6D83-4E1E-A4BC-B0E5FE5095EA}"/>
              </a:ext>
            </a:extLst>
          </p:cNvPr>
          <p:cNvSpPr/>
          <p:nvPr userDrawn="1"/>
        </p:nvSpPr>
        <p:spPr>
          <a:xfrm>
            <a:off x="373743" y="337457"/>
            <a:ext cx="11444514" cy="618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690E7A-5ABF-4E38-AA91-C1EAC1E74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430" y="1384300"/>
            <a:ext cx="4367396" cy="4368798"/>
          </a:xfrm>
          <a:prstGeom prst="ellipse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694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4002" y="239489"/>
            <a:ext cx="11692465" cy="63899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1" y="239489"/>
            <a:ext cx="5850465" cy="638991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808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47406" y="2451859"/>
            <a:ext cx="3457575" cy="3459163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6836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657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130424" y="1704890"/>
            <a:ext cx="2278048" cy="2279959"/>
          </a:xfrm>
          <a:prstGeom prst="ellipse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72120" y="3985183"/>
            <a:ext cx="2278048" cy="2279959"/>
          </a:xfrm>
          <a:prstGeom prst="ellipse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1926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 userDrawn="1"/>
        </p:nvSpPr>
        <p:spPr>
          <a:xfrm>
            <a:off x="-15098004" y="648866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61536760</a:t>
            </a:r>
            <a:endParaRPr lang="zh-CN" altLang="en-US" dirty="0">
              <a:solidFill>
                <a:srgbClr val="CCD1D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661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2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文本框 2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文本框 3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61536760</a:t>
            </a:r>
            <a:endParaRPr lang="zh-CN" altLang="en-US" dirty="0">
              <a:solidFill>
                <a:srgbClr val="CCD1D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596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94E60768-9E33-4B47-AC49-4BD7A2D711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文本框 2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文本框 3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 userDrawn="1"/>
        </p:nvSpPr>
        <p:spPr>
          <a:xfrm>
            <a:off x="-15098004" y="648866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61536760</a:t>
            </a:r>
            <a:endParaRPr lang="zh-CN" altLang="en-US" dirty="0">
              <a:solidFill>
                <a:srgbClr val="CCD1D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518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>
            <a:extLst>
              <a:ext uri="{FF2B5EF4-FFF2-40B4-BE49-F238E27FC236}">
                <a16:creationId xmlns:a16="http://schemas.microsoft.com/office/drawing/2014/main" id="{00A8853D-AB50-4CD6-916C-C53BF4F74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145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18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00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05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098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3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31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30006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D3799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88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pic>
        <p:nvPicPr>
          <p:cNvPr id="8" name="图片占位符 20">
            <a:extLst>
              <a:ext uri="{FF2B5EF4-FFF2-40B4-BE49-F238E27FC236}">
                <a16:creationId xmlns:a16="http://schemas.microsoft.com/office/drawing/2014/main" id="{27248B8F-B519-4536-8912-0025C4BB0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A75042-1D9A-49B6-BF77-2422CCA65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84" t="25021" r="10825" b="2998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4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97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810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613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78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3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13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2952750" y="-1"/>
            <a:ext cx="3518564" cy="2209385"/>
          </a:xfrm>
          <a:prstGeom prst="rect">
            <a:avLst/>
          </a:prstGeom>
          <a:blipFill dpi="0" rotWithShape="1">
            <a:blip r:embed="rId2" cstate="print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1" b="21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6602860" y="5248252"/>
            <a:ext cx="4230823" cy="1609748"/>
          </a:xfrm>
          <a:prstGeom prst="rect">
            <a:avLst/>
          </a:prstGeom>
          <a:blipFill dpi="0" rotWithShape="1">
            <a:blip r:embed="rId3" cstate="print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50778" y="558024"/>
            <a:ext cx="10890445" cy="5741953"/>
          </a:xfrm>
          <a:prstGeom prst="rect">
            <a:avLst/>
          </a:prstGeom>
          <a:noFill/>
          <a:ln w="53975" cmpd="thickThin">
            <a:solidFill>
              <a:schemeClr val="accent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545" y="-1"/>
            <a:ext cx="5285345" cy="35177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6123" y="2021497"/>
            <a:ext cx="6255877" cy="48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50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7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3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606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pic>
        <p:nvPicPr>
          <p:cNvPr id="8" name="图片占位符 20">
            <a:extLst>
              <a:ext uri="{FF2B5EF4-FFF2-40B4-BE49-F238E27FC236}">
                <a16:creationId xmlns:a16="http://schemas.microsoft.com/office/drawing/2014/main" id="{27248B8F-B519-4536-8912-0025C4BB0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8767E59-1C7A-45E7-9390-8B1150CD7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767" t="25153" r="14767" b="2985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6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9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pic>
        <p:nvPicPr>
          <p:cNvPr id="8" name="图片占位符 20">
            <a:extLst>
              <a:ext uri="{FF2B5EF4-FFF2-40B4-BE49-F238E27FC236}">
                <a16:creationId xmlns:a16="http://schemas.microsoft.com/office/drawing/2014/main" id="{27248B8F-B519-4536-8912-0025C4BB0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6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3">
            <a:extLst>
              <a:ext uri="{FF2B5EF4-FFF2-40B4-BE49-F238E27FC236}">
                <a16:creationId xmlns:a16="http://schemas.microsoft.com/office/drawing/2014/main" id="{AAE4FC56-1352-47AB-B36A-3518BB454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8" b="139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B3D4FB4-5BA8-4654-81AD-E1BE88D3B169}"/>
              </a:ext>
            </a:extLst>
          </p:cNvPr>
          <p:cNvSpPr/>
          <p:nvPr userDrawn="1"/>
        </p:nvSpPr>
        <p:spPr>
          <a:xfrm flipH="1">
            <a:off x="5366982" y="-1"/>
            <a:ext cx="6825018" cy="6872927"/>
          </a:xfrm>
          <a:prstGeom prst="rect">
            <a:avLst/>
          </a:prstGeom>
          <a:gradFill>
            <a:gsLst>
              <a:gs pos="61000">
                <a:schemeClr val="bg1"/>
              </a:gs>
              <a:gs pos="8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B1B38BF-D16C-4A0D-8C9D-6DBD6777FE40}"/>
              </a:ext>
            </a:extLst>
          </p:cNvPr>
          <p:cNvGrpSpPr/>
          <p:nvPr userDrawn="1"/>
        </p:nvGrpSpPr>
        <p:grpSpPr>
          <a:xfrm>
            <a:off x="5109474" y="730176"/>
            <a:ext cx="522976" cy="607190"/>
            <a:chOff x="5109474" y="730176"/>
            <a:chExt cx="522976" cy="60719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0E34899-2848-463A-9122-8FD0091E9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5270834" y="568816"/>
              <a:ext cx="200256" cy="522976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F506007-244C-45D6-889B-0E242A76D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5270833" y="975753"/>
              <a:ext cx="200254" cy="522972"/>
            </a:xfrm>
            <a:prstGeom prst="rect">
              <a:avLst/>
            </a:prstGeom>
          </p:spPr>
        </p:pic>
      </p:grpSp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04F2D86-9092-45D9-BC0B-647FE5B0CAFC}"/>
              </a:ext>
            </a:extLst>
          </p:cNvPr>
          <p:cNvGrpSpPr/>
          <p:nvPr userDrawn="1"/>
        </p:nvGrpSpPr>
        <p:grpSpPr>
          <a:xfrm>
            <a:off x="-1714500" y="-4127728"/>
            <a:ext cx="13848095" cy="11652635"/>
            <a:chOff x="-3376895" y="-4511044"/>
            <a:chExt cx="15503509" cy="1304560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4A82E6F-787D-4201-8FFA-15B75C7C0CA7}"/>
                </a:ext>
              </a:extLst>
            </p:cNvPr>
            <p:cNvGrpSpPr/>
            <p:nvPr userDrawn="1"/>
          </p:nvGrpSpPr>
          <p:grpSpPr>
            <a:xfrm>
              <a:off x="-3376895" y="-4511044"/>
              <a:ext cx="7838573" cy="7789088"/>
              <a:chOff x="-2977247" y="-3490699"/>
              <a:chExt cx="7838573" cy="7789088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D5D7F026-94F4-4935-A510-F955396A9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72252" y="-3490699"/>
                <a:ext cx="7633578" cy="6801712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7CEA684-A671-4716-88DA-A0225E427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77247" y="-1368171"/>
                <a:ext cx="6359592" cy="5666560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BBD43F9-F794-4615-9524-DD8DD7FDE5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9457" y="5584493"/>
              <a:ext cx="647157" cy="242328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57414FC-3EF7-4122-AC71-0949AB4DDD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66465" y="5311425"/>
              <a:ext cx="1818044" cy="322313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0E5465D-49B3-4DB7-AA02-FBF320E052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7443" y="4275169"/>
              <a:ext cx="2049167" cy="352947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15CCD91-5FB9-459F-AF50-28F833432378}"/>
              </a:ext>
            </a:extLst>
          </p:cNvPr>
          <p:cNvGrpSpPr/>
          <p:nvPr userDrawn="1"/>
        </p:nvGrpSpPr>
        <p:grpSpPr>
          <a:xfrm>
            <a:off x="5109474" y="5771853"/>
            <a:ext cx="522976" cy="607190"/>
            <a:chOff x="5109474" y="730176"/>
            <a:chExt cx="522976" cy="60719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69FC876-F723-459D-ABC7-FCC4E74AC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5270834" y="568816"/>
              <a:ext cx="200256" cy="522976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698D847-C6E7-4E23-924B-DA20DD3323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5270833" y="975753"/>
              <a:ext cx="200254" cy="522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75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pic>
        <p:nvPicPr>
          <p:cNvPr id="8" name="图片占位符 3">
            <a:extLst>
              <a:ext uri="{FF2B5EF4-FFF2-40B4-BE49-F238E27FC236}">
                <a16:creationId xmlns:a16="http://schemas.microsoft.com/office/drawing/2014/main" id="{A423DE95-4658-41EF-A38A-7391FBA5D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" b="577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A18832F-8823-4814-B06E-32BF9CD4B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716" t="23226" r="22227" b="34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7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2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6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3">
            <a:extLst>
              <a:ext uri="{FF2B5EF4-FFF2-40B4-BE49-F238E27FC236}">
                <a16:creationId xmlns:a16="http://schemas.microsoft.com/office/drawing/2014/main" id="{78714484-B140-4C0A-8F64-3AE084269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" b="57742"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B234E0F-C6CA-42EB-B288-7133D6DBB4D6}"/>
              </a:ext>
            </a:extLst>
          </p:cNvPr>
          <p:cNvSpPr/>
          <p:nvPr userDrawn="1"/>
        </p:nvSpPr>
        <p:spPr>
          <a:xfrm>
            <a:off x="108155" y="146962"/>
            <a:ext cx="5987845" cy="6564076"/>
          </a:xfrm>
          <a:prstGeom prst="rect">
            <a:avLst/>
          </a:prstGeom>
          <a:gradFill>
            <a:gsLst>
              <a:gs pos="50000">
                <a:schemeClr val="bg1"/>
              </a:gs>
              <a:gs pos="80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更多资源下载：https://www.58pic.com/u/61536760" hidden="1">
            <a:extLst>
              <a:ext uri="{FF2B5EF4-FFF2-40B4-BE49-F238E27FC236}">
                <a16:creationId xmlns:a16="http://schemas.microsoft.com/office/drawing/2014/main" id="{BA86F5B0-BE1F-4236-898D-DC5095464704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9" name="更多资源下载：https://www.58pic.com/u/61536760" hidden="1">
            <a:extLst>
              <a:ext uri="{FF2B5EF4-FFF2-40B4-BE49-F238E27FC236}">
                <a16:creationId xmlns:a16="http://schemas.microsoft.com/office/drawing/2014/main" id="{F8173AC5-DE76-496B-87BE-81B7CD1AD32A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0" name="更多资源下载：https://www.58pic.com/u/61536760" hidden="1">
            <a:extLst>
              <a:ext uri="{FF2B5EF4-FFF2-40B4-BE49-F238E27FC236}">
                <a16:creationId xmlns:a16="http://schemas.microsoft.com/office/drawing/2014/main" id="{F0DED289-F196-41EE-8718-AEF8CFC1C56B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1" name="更多资源下载：https://www.58pic.com/u/61536760" hidden="1">
            <a:extLst>
              <a:ext uri="{FF2B5EF4-FFF2-40B4-BE49-F238E27FC236}">
                <a16:creationId xmlns:a16="http://schemas.microsoft.com/office/drawing/2014/main" id="{2C557DC0-406A-4F6C-8986-055ADA64445E}"/>
              </a:ext>
            </a:extLst>
          </p:cNvPr>
          <p:cNvSpPr/>
          <p:nvPr userDrawn="1"/>
        </p:nvSpPr>
        <p:spPr>
          <a:xfrm>
            <a:off x="-401932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2" name="更多资源下载：https://www.58pic.com/u/61536760" hidden="1">
            <a:extLst>
              <a:ext uri="{FF2B5EF4-FFF2-40B4-BE49-F238E27FC236}">
                <a16:creationId xmlns:a16="http://schemas.microsoft.com/office/drawing/2014/main" id="{A56733D2-D77C-4682-941A-75BE281D13D6}"/>
              </a:ext>
            </a:extLst>
          </p:cNvPr>
          <p:cNvSpPr/>
          <p:nvPr userDrawn="1"/>
        </p:nvSpPr>
        <p:spPr>
          <a:xfrm>
            <a:off x="-414124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3" name="更多资源下载：https://www.58pic.com/u/61536760" hidden="1">
            <a:extLst>
              <a:ext uri="{FF2B5EF4-FFF2-40B4-BE49-F238E27FC236}">
                <a16:creationId xmlns:a16="http://schemas.microsoft.com/office/drawing/2014/main" id="{7747249D-23D4-4019-B578-13D7646AB683}"/>
              </a:ext>
            </a:extLst>
          </p:cNvPr>
          <p:cNvSpPr txBox="1"/>
          <p:nvPr userDrawn="1"/>
        </p:nvSpPr>
        <p:spPr>
          <a:xfrm>
            <a:off x="48555921" y="-20510500"/>
            <a:ext cx="305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80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千图</a:t>
            </a:r>
            <a:r>
              <a:rPr lang="en-US" altLang="zh-CN" sz="80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:Blue Dragonfly</a:t>
            </a:r>
          </a:p>
          <a:p>
            <a:br>
              <a:rPr lang="en-US" altLang="zh-CN" sz="800" dirty="0">
                <a:solidFill>
                  <a:srgbClr val="E6E6E6"/>
                </a:solidFill>
              </a:rPr>
            </a:br>
            <a:r>
              <a:rPr lang="en-US" altLang="zh-CN" sz="800" dirty="0">
                <a:solidFill>
                  <a:srgbClr val="E6E6E6"/>
                </a:solidFill>
              </a:rPr>
              <a:t>DESIGN</a:t>
            </a:r>
            <a:endParaRPr lang="zh-CN" altLang="en-US" sz="800" dirty="0">
              <a:solidFill>
                <a:srgbClr val="E6E6E6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7E1CD42-8C3D-4A79-BA4B-9A685DB1353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1" y="335785"/>
            <a:ext cx="416442" cy="5711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7541E97-6E53-4289-A4A7-4D2ABFACC28A}"/>
              </a:ext>
            </a:extLst>
          </p:cNvPr>
          <p:cNvSpPr/>
          <p:nvPr userDrawn="1"/>
        </p:nvSpPr>
        <p:spPr>
          <a:xfrm>
            <a:off x="6096000" y="146962"/>
            <a:ext cx="5987845" cy="6564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4FF6B58-FD22-4DF7-A429-658CF071A399}"/>
              </a:ext>
            </a:extLst>
          </p:cNvPr>
          <p:cNvGrpSpPr/>
          <p:nvPr userDrawn="1"/>
        </p:nvGrpSpPr>
        <p:grpSpPr>
          <a:xfrm>
            <a:off x="5928265" y="802548"/>
            <a:ext cx="335467" cy="5624382"/>
            <a:chOff x="5928265" y="802548"/>
            <a:chExt cx="335467" cy="5624382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CB7DF0B-8C5B-477A-806A-39760AD0E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/>
            <a:stretch>
              <a:fillRect/>
            </a:stretch>
          </p:blipFill>
          <p:spPr>
            <a:xfrm rot="5400000">
              <a:off x="6031771" y="699042"/>
              <a:ext cx="128456" cy="33546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6C9BF9C-FC37-43D9-A387-A7F400A200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/>
            <a:stretch>
              <a:fillRect/>
            </a:stretch>
          </p:blipFill>
          <p:spPr>
            <a:xfrm rot="5400000">
              <a:off x="6031771" y="6194968"/>
              <a:ext cx="128456" cy="33546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A918931-D6AE-4433-802E-C3845FBF0C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/>
            <a:stretch>
              <a:fillRect/>
            </a:stretch>
          </p:blipFill>
          <p:spPr>
            <a:xfrm rot="5400000">
              <a:off x="6031771" y="5951948"/>
              <a:ext cx="128456" cy="335467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46DBA16-8401-40F1-B965-8566E3D6AA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/>
            <a:stretch>
              <a:fillRect/>
            </a:stretch>
          </p:blipFill>
          <p:spPr>
            <a:xfrm rot="5400000">
              <a:off x="6031771" y="898520"/>
              <a:ext cx="128456" cy="335467"/>
            </a:xfrm>
            <a:prstGeom prst="rect">
              <a:avLst/>
            </a:prstGeom>
          </p:spPr>
        </p:pic>
      </p:grpSp>
      <p:sp>
        <p:nvSpPr>
          <p:cNvPr id="24" name="TextBox 8">
            <a:extLst>
              <a:ext uri="{FF2B5EF4-FFF2-40B4-BE49-F238E27FC236}">
                <a16:creationId xmlns:a16="http://schemas.microsoft.com/office/drawing/2014/main" id="{D2DE42C5-4F52-41AB-B52F-7E3D61E5A245}"/>
              </a:ext>
            </a:extLst>
          </p:cNvPr>
          <p:cNvSpPr txBox="1"/>
          <p:nvPr userDrawn="1"/>
        </p:nvSpPr>
        <p:spPr>
          <a:xfrm>
            <a:off x="11281559" y="462826"/>
            <a:ext cx="949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sym typeface="Lato Regular" panose="020F0502020204030203" pitchFamily="34" charset="0"/>
              </a:rPr>
              <a:t>Title</a:t>
            </a:r>
          </a:p>
        </p:txBody>
      </p:sp>
      <p:sp>
        <p:nvSpPr>
          <p:cNvPr id="25" name="7 CuadroTexto">
            <a:extLst>
              <a:ext uri="{FF2B5EF4-FFF2-40B4-BE49-F238E27FC236}">
                <a16:creationId xmlns:a16="http://schemas.microsoft.com/office/drawing/2014/main" id="{4102292C-498B-4F00-957A-AB4BFBCE7A52}"/>
              </a:ext>
            </a:extLst>
          </p:cNvPr>
          <p:cNvSpPr txBox="1"/>
          <p:nvPr userDrawn="1"/>
        </p:nvSpPr>
        <p:spPr>
          <a:xfrm rot="5400000">
            <a:off x="10928972" y="5545341"/>
            <a:ext cx="1775247" cy="272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Lato Regular" panose="020F0502020204030203" pitchFamily="34" charset="0"/>
                <a:ea typeface="Lato" charset="0"/>
                <a:cs typeface="Lato" charset="0"/>
                <a:sym typeface="Lato Regular" panose="020F0502020204030203" pitchFamily="34" charset="0"/>
              </a:rPr>
              <a:t>creative minimal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9067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3" r:id="rId2"/>
    <p:sldLayoutId id="2147483722" r:id="rId3"/>
    <p:sldLayoutId id="2147483750" r:id="rId4"/>
    <p:sldLayoutId id="2147483749" r:id="rId5"/>
    <p:sldLayoutId id="2147483721" r:id="rId6"/>
    <p:sldLayoutId id="2147483719" r:id="rId7"/>
    <p:sldLayoutId id="2147483708" r:id="rId8"/>
    <p:sldLayoutId id="2147483718" r:id="rId9"/>
    <p:sldLayoutId id="2147483709" r:id="rId10"/>
    <p:sldLayoutId id="2147483710" r:id="rId11"/>
    <p:sldLayoutId id="2147483723" r:id="rId12"/>
    <p:sldLayoutId id="2147483725" r:id="rId13"/>
    <p:sldLayoutId id="2147483748" r:id="rId14"/>
    <p:sldLayoutId id="2147483740" r:id="rId15"/>
    <p:sldLayoutId id="2147483741" r:id="rId16"/>
    <p:sldLayoutId id="2147483747" r:id="rId17"/>
    <p:sldLayoutId id="2147483746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 hidden="1">
            <a:extLst>
              <a:ext uri="{FF2B5EF4-FFF2-40B4-BE49-F238E27FC236}">
                <a16:creationId xmlns:a16="http://schemas.microsoft.com/office/drawing/2014/main" id="{BA86F5B0-BE1F-4236-898D-DC5095464704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9" name="文本框 8" hidden="1">
            <a:extLst>
              <a:ext uri="{FF2B5EF4-FFF2-40B4-BE49-F238E27FC236}">
                <a16:creationId xmlns:a16="http://schemas.microsoft.com/office/drawing/2014/main" id="{F8173AC5-DE76-496B-87BE-81B7CD1AD32A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" name="文本框 9" hidden="1">
            <a:extLst>
              <a:ext uri="{FF2B5EF4-FFF2-40B4-BE49-F238E27FC236}">
                <a16:creationId xmlns:a16="http://schemas.microsoft.com/office/drawing/2014/main" id="{F0DED289-F196-41EE-8718-AEF8CFC1C56B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矩形 10" hidden="1">
            <a:extLst>
              <a:ext uri="{FF2B5EF4-FFF2-40B4-BE49-F238E27FC236}">
                <a16:creationId xmlns:a16="http://schemas.microsoft.com/office/drawing/2014/main" id="{2C557DC0-406A-4F6C-8986-055ADA64445E}"/>
              </a:ext>
            </a:extLst>
          </p:cNvPr>
          <p:cNvSpPr/>
          <p:nvPr userDrawn="1"/>
        </p:nvSpPr>
        <p:spPr>
          <a:xfrm>
            <a:off x="-40193204" y="648866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61536760</a:t>
            </a:r>
            <a:endParaRPr lang="zh-CN" altLang="en-US" dirty="0">
              <a:solidFill>
                <a:srgbClr val="CCD1D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A56733D2-D77C-4682-941A-75BE281D13D6}"/>
              </a:ext>
            </a:extLst>
          </p:cNvPr>
          <p:cNvSpPr/>
          <p:nvPr userDrawn="1"/>
        </p:nvSpPr>
        <p:spPr>
          <a:xfrm>
            <a:off x="-41412404" y="648866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61536760</a:t>
            </a:r>
            <a:endParaRPr lang="zh-CN" altLang="en-US" dirty="0">
              <a:solidFill>
                <a:srgbClr val="CCD1D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文本框 12" hidden="1">
            <a:extLst>
              <a:ext uri="{FF2B5EF4-FFF2-40B4-BE49-F238E27FC236}">
                <a16:creationId xmlns:a16="http://schemas.microsoft.com/office/drawing/2014/main" id="{7747249D-23D4-4019-B578-13D7646AB683}"/>
              </a:ext>
            </a:extLst>
          </p:cNvPr>
          <p:cNvSpPr txBox="1"/>
          <p:nvPr userDrawn="1"/>
        </p:nvSpPr>
        <p:spPr>
          <a:xfrm>
            <a:off x="48555921" y="-20510500"/>
            <a:ext cx="305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800" b="0" i="0" u="none" strike="noStrike" kern="1200" dirty="0">
                <a:solidFill>
                  <a:srgbClr val="E6E6E6"/>
                </a:solidFill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千图</a:t>
            </a:r>
            <a:r>
              <a:rPr lang="en-US" altLang="zh-CN" sz="800" b="0" i="0" u="none" strike="noStrike" kern="1200" dirty="0">
                <a:solidFill>
                  <a:srgbClr val="E6E6E6"/>
                </a:solidFill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:Blue Dragonfly</a:t>
            </a:r>
          </a:p>
          <a:p>
            <a:br>
              <a:rPr lang="en-US" altLang="zh-CN" sz="800" dirty="0">
                <a:solidFill>
                  <a:srgbClr val="E6E6E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</a:br>
            <a:r>
              <a:rPr lang="en-US" altLang="zh-CN" sz="800" dirty="0">
                <a:solidFill>
                  <a:srgbClr val="E6E6E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DESIGN</a:t>
            </a:r>
            <a:endParaRPr lang="zh-CN" altLang="en-US" sz="800" dirty="0">
              <a:solidFill>
                <a:srgbClr val="E6E6E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4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24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82990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9" r:id="rId2"/>
    <p:sldLayoutId id="2147483770" r:id="rId3"/>
    <p:sldLayoutId id="2147483771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41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40.png"/><Relationship Id="rId2" Type="http://schemas.openxmlformats.org/officeDocument/2006/relationships/tags" Target="../tags/tag3.xml"/><Relationship Id="rId16" Type="http://schemas.openxmlformats.org/officeDocument/2006/relationships/image" Target="../media/image39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38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4.png"/><Relationship Id="rId5" Type="http://schemas.openxmlformats.org/officeDocument/2006/relationships/image" Target="../media/image21.jpe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7Gm2YW_pHYQ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youtube.com/watch?v=Yt2NA-nFVqU&amp;t=13s" TargetMode="External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youtube.com/watch?v=UxfVHabVG_Q" TargetMode="Externa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youtube.com/watch?v=d7vV4fagQX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F59E2BB-B10C-4C1F-197B-90E84A6B7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2" y="19050"/>
            <a:ext cx="12192000" cy="6823712"/>
          </a:xfrm>
          <a:prstGeom prst="rect">
            <a:avLst/>
          </a:prstGeom>
        </p:spPr>
      </p:pic>
      <p:sp>
        <p:nvSpPr>
          <p:cNvPr id="115" name="矩形 114">
            <a:extLst>
              <a:ext uri="{FF2B5EF4-FFF2-40B4-BE49-F238E27FC236}">
                <a16:creationId xmlns:a16="http://schemas.microsoft.com/office/drawing/2014/main" id="{FD026BC3-54DC-4F51-8C0F-E987BF2DE149}"/>
              </a:ext>
            </a:extLst>
          </p:cNvPr>
          <p:cNvSpPr/>
          <p:nvPr/>
        </p:nvSpPr>
        <p:spPr>
          <a:xfrm>
            <a:off x="1483888" y="1020579"/>
            <a:ext cx="9183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>
                <a:ln>
                  <a:solidFill>
                    <a:schemeClr val="bg1"/>
                  </a:solidFill>
                </a:ln>
                <a:solidFill>
                  <a:srgbClr val="CC99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endParaRPr lang="zh-CN" altLang="en-US" sz="7200" b="1" dirty="0">
              <a:ln>
                <a:solidFill>
                  <a:schemeClr val="bg1"/>
                </a:solidFill>
              </a:ln>
              <a:solidFill>
                <a:srgbClr val="CC99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75EAC9C3-1D63-4287-8F0D-9221C70887BE}"/>
              </a:ext>
            </a:extLst>
          </p:cNvPr>
          <p:cNvSpPr/>
          <p:nvPr/>
        </p:nvSpPr>
        <p:spPr>
          <a:xfrm>
            <a:off x="1633470" y="2119882"/>
            <a:ext cx="9375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ln>
                  <a:solidFill>
                    <a:srgbClr val="CC99FF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</a:p>
        </p:txBody>
      </p:sp>
    </p:spTree>
    <p:extLst>
      <p:ext uri="{BB962C8B-B14F-4D97-AF65-F5344CB8AC3E}">
        <p14:creationId xmlns:p14="http://schemas.microsoft.com/office/powerpoint/2010/main" val="36367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1A0A9F8-F737-49E3-9EEB-25A4EBF27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85" y="4781913"/>
            <a:ext cx="2971802" cy="2427142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CB9B873A-D3A9-4551-A93A-D1C25CCFD346}"/>
              </a:ext>
            </a:extLst>
          </p:cNvPr>
          <p:cNvGrpSpPr/>
          <p:nvPr/>
        </p:nvGrpSpPr>
        <p:grpSpPr>
          <a:xfrm>
            <a:off x="5928265" y="802548"/>
            <a:ext cx="335467" cy="5624382"/>
            <a:chOff x="5928265" y="802548"/>
            <a:chExt cx="335467" cy="562438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27CFAA3-E75A-4C59-A719-8ED0642F9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6031771" y="699042"/>
              <a:ext cx="128456" cy="33546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38F610C-2560-4CE7-AD79-6D4336155B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6031771" y="6194968"/>
              <a:ext cx="128456" cy="335467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08682FD-C8D3-40C0-B5D7-0381D8CC0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6031771" y="5951948"/>
              <a:ext cx="128456" cy="335467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D3D1536-9EC3-4863-84B7-F4EDC843F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6031771" y="898520"/>
              <a:ext cx="128456" cy="335467"/>
            </a:xfrm>
            <a:prstGeom prst="rect">
              <a:avLst/>
            </a:prstGeom>
          </p:spPr>
        </p:pic>
      </p:grpSp>
      <p:sp>
        <p:nvSpPr>
          <p:cNvPr id="2" name="Google Shape;16443;p46">
            <a:extLst>
              <a:ext uri="{FF2B5EF4-FFF2-40B4-BE49-F238E27FC236}">
                <a16:creationId xmlns:a16="http://schemas.microsoft.com/office/drawing/2014/main" id="{66E9DA15-E0AF-A8E8-325E-F0FF3BD35AC0}"/>
              </a:ext>
            </a:extLst>
          </p:cNvPr>
          <p:cNvSpPr txBox="1">
            <a:spLocks/>
          </p:cNvSpPr>
          <p:nvPr/>
        </p:nvSpPr>
        <p:spPr>
          <a:xfrm>
            <a:off x="3255677" y="979966"/>
            <a:ext cx="5345175" cy="47820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accent5"/>
              </a:buClr>
              <a:buSzPts val="990"/>
              <a:buFont typeface="Dancing Script"/>
              <a:buNone/>
              <a:defRPr sz="2400" b="1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defTabSz="914400">
              <a:buClr>
                <a:srgbClr val="E96F7F"/>
              </a:buClr>
            </a:pPr>
            <a:r>
              <a:rPr lang="en-GB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NHẠC CỤ GÕ ĐỆM</a:t>
            </a:r>
          </a:p>
        </p:txBody>
      </p:sp>
      <p:grpSp>
        <p:nvGrpSpPr>
          <p:cNvPr id="23" name="组合 25">
            <a:extLst>
              <a:ext uri="{FF2B5EF4-FFF2-40B4-BE49-F238E27FC236}">
                <a16:creationId xmlns:a16="http://schemas.microsoft.com/office/drawing/2014/main" id="{9FE3107E-4878-E3D7-3D71-5E72CE13624E}"/>
              </a:ext>
            </a:extLst>
          </p:cNvPr>
          <p:cNvGrpSpPr/>
          <p:nvPr/>
        </p:nvGrpSpPr>
        <p:grpSpPr>
          <a:xfrm>
            <a:off x="-3655854" y="2038651"/>
            <a:ext cx="5767458" cy="6397273"/>
            <a:chOff x="-3655854" y="2038651"/>
            <a:chExt cx="5767458" cy="6397273"/>
          </a:xfrm>
        </p:grpSpPr>
        <p:pic>
          <p:nvPicPr>
            <p:cNvPr id="24" name="图片 35">
              <a:extLst>
                <a:ext uri="{FF2B5EF4-FFF2-40B4-BE49-F238E27FC236}">
                  <a16:creationId xmlns:a16="http://schemas.microsoft.com/office/drawing/2014/main" id="{1F9D2934-ABF5-180D-EF7D-20A287CA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2908">
              <a:off x="-3655854" y="3296970"/>
              <a:ext cx="5767458" cy="5138954"/>
            </a:xfrm>
            <a:prstGeom prst="rect">
              <a:avLst/>
            </a:prstGeom>
          </p:spPr>
        </p:pic>
        <p:pic>
          <p:nvPicPr>
            <p:cNvPr id="25" name="图片 36">
              <a:extLst>
                <a:ext uri="{FF2B5EF4-FFF2-40B4-BE49-F238E27FC236}">
                  <a16:creationId xmlns:a16="http://schemas.microsoft.com/office/drawing/2014/main" id="{9C2116B1-E532-4663-7570-7C885891E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2908">
              <a:off x="-578684" y="2038651"/>
              <a:ext cx="1497912" cy="133467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3BADF6C-3C88-4D09-826B-6E378646E9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65" t="43188" r="33886" b="46017"/>
          <a:stretch/>
        </p:blipFill>
        <p:spPr>
          <a:xfrm>
            <a:off x="1148606" y="2105011"/>
            <a:ext cx="10523532" cy="20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1685502-0175-42C9-855A-D9D1CE7C68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451" y="4028603"/>
            <a:ext cx="2356437" cy="3556341"/>
          </a:xfrm>
          <a:prstGeom prst="rect">
            <a:avLst/>
          </a:prstGeom>
        </p:spPr>
      </p:pic>
      <p:sp>
        <p:nvSpPr>
          <p:cNvPr id="21" name="MH_Other_16">
            <a:extLst>
              <a:ext uri="{FF2B5EF4-FFF2-40B4-BE49-F238E27FC236}">
                <a16:creationId xmlns:a16="http://schemas.microsoft.com/office/drawing/2014/main" id="{975F468E-63FF-BB59-70D8-3D001A3173A8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45614" y="1804478"/>
            <a:ext cx="3160468" cy="2514600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F26B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pic>
        <p:nvPicPr>
          <p:cNvPr id="22" name="MH_Other_19">
            <a:extLst>
              <a:ext uri="{FF2B5EF4-FFF2-40B4-BE49-F238E27FC236}">
                <a16:creationId xmlns:a16="http://schemas.microsoft.com/office/drawing/2014/main" id="{30C3349A-C8FE-A6DB-E8B4-7A65D8543A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4" y="799107"/>
            <a:ext cx="1855017" cy="139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8F5AC-68E2-4551-9E82-C8B056FA4FC3}"/>
              </a:ext>
            </a:extLst>
          </p:cNvPr>
          <p:cNvSpPr txBox="1"/>
          <p:nvPr/>
        </p:nvSpPr>
        <p:spPr>
          <a:xfrm>
            <a:off x="421831" y="462826"/>
            <a:ext cx="949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sym typeface="Lato Regular" panose="020F0502020204030203" pitchFamily="34" charset="0"/>
              </a:rPr>
              <a:t>Title</a:t>
            </a:r>
          </a:p>
        </p:txBody>
      </p:sp>
      <p:sp>
        <p:nvSpPr>
          <p:cNvPr id="23" name="MH_SubTitle_1">
            <a:extLst>
              <a:ext uri="{FF2B5EF4-FFF2-40B4-BE49-F238E27FC236}">
                <a16:creationId xmlns:a16="http://schemas.microsoft.com/office/drawing/2014/main" id="{CF036F56-C14E-0D33-8E4B-9575A35C93A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36113" y="1937277"/>
            <a:ext cx="2800349" cy="2229402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09"/>
              <a:gd name="T40" fmla="*/ 0 h 1853"/>
              <a:gd name="T41" fmla="*/ 2809 w 2809"/>
              <a:gd name="T42" fmla="*/ 1853 h 185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dirty="0">
              <a:solidFill>
                <a:srgbClr val="333333"/>
              </a:solidFill>
              <a:latin typeface="Calibri"/>
              <a:ea typeface="微软雅黑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1D7BEDB-07AF-D915-9711-5735663237A9}"/>
              </a:ext>
            </a:extLst>
          </p:cNvPr>
          <p:cNvSpPr/>
          <p:nvPr/>
        </p:nvSpPr>
        <p:spPr>
          <a:xfrm>
            <a:off x="537855" y="2214079"/>
            <a:ext cx="2289443" cy="170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700"/>
              </a:lnSpc>
              <a:defRPr/>
            </a:pPr>
            <a:endParaRPr 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700"/>
              </a:lnSpc>
              <a:defRPr/>
            </a:pPr>
            <a:r>
              <a:rPr lang="vi-VN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động tác phụ </a:t>
            </a:r>
            <a:r>
              <a:rPr lang="en-GB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tác chèo thuyền, bước theo nhịp điệu Valse</a:t>
            </a:r>
            <a:r>
              <a:rPr lang="en-GB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với các hình thức khác,... (tập luyện và biểu diễn ở </a:t>
            </a:r>
            <a:r>
              <a:rPr lang="en-GB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VD - ST</a:t>
            </a:r>
            <a:r>
              <a:rPr lang="vi-VN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MH_SubTitle_2">
            <a:extLst>
              <a:ext uri="{FF2B5EF4-FFF2-40B4-BE49-F238E27FC236}">
                <a16:creationId xmlns:a16="http://schemas.microsoft.com/office/drawing/2014/main" id="{04EF0EE2-A351-C9B3-2C83-218DED4E21D4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4776125" y="3248098"/>
            <a:ext cx="2637756" cy="1878977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09"/>
              <a:gd name="T40" fmla="*/ 0 h 1853"/>
              <a:gd name="T41" fmla="*/ 2809 w 2809"/>
              <a:gd name="T42" fmla="*/ 1853 h 185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dirty="0">
              <a:solidFill>
                <a:srgbClr val="333333"/>
              </a:solidFill>
              <a:latin typeface="Calibri"/>
              <a:ea typeface="微软雅黑"/>
            </a:endParaRPr>
          </a:p>
        </p:txBody>
      </p:sp>
      <p:pic>
        <p:nvPicPr>
          <p:cNvPr id="25" name="MH_Other_18">
            <a:extLst>
              <a:ext uri="{FF2B5EF4-FFF2-40B4-BE49-F238E27FC236}">
                <a16:creationId xmlns:a16="http://schemas.microsoft.com/office/drawing/2014/main" id="{24E39AA7-8317-70C0-F607-0F890F9B8DF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584" y="1554141"/>
            <a:ext cx="1795113" cy="131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MH_Other_2">
            <a:extLst>
              <a:ext uri="{FF2B5EF4-FFF2-40B4-BE49-F238E27FC236}">
                <a16:creationId xmlns:a16="http://schemas.microsoft.com/office/drawing/2014/main" id="{B55344E2-B322-4C6F-CB72-E2F7CFD5F27A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3162842" y="2627775"/>
            <a:ext cx="2905327" cy="2180491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81C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28" name="MH_SubTitle_2">
            <a:extLst>
              <a:ext uri="{FF2B5EF4-FFF2-40B4-BE49-F238E27FC236}">
                <a16:creationId xmlns:a16="http://schemas.microsoft.com/office/drawing/2014/main" id="{C579451D-BE14-F8AC-2B4C-D52EFF7FEFB5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3296627" y="2777533"/>
            <a:ext cx="2637756" cy="1878977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09"/>
              <a:gd name="T40" fmla="*/ 0 h 1853"/>
              <a:gd name="T41" fmla="*/ 2809 w 2809"/>
              <a:gd name="T42" fmla="*/ 1853 h 185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dirty="0">
              <a:solidFill>
                <a:srgbClr val="333333"/>
              </a:solidFill>
              <a:latin typeface="Calibri"/>
              <a:ea typeface="微软雅黑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3DFE01-20E6-4344-A1B6-3FC38E9FC7EB}"/>
              </a:ext>
            </a:extLst>
          </p:cNvPr>
          <p:cNvSpPr/>
          <p:nvPr/>
        </p:nvSpPr>
        <p:spPr>
          <a:xfrm>
            <a:off x="3707767" y="3114201"/>
            <a:ext cx="1795114" cy="1319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700"/>
              </a:lnSpc>
              <a:defRPr/>
            </a:pPr>
            <a:r>
              <a:rPr lang="vi-V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vẽ tranh miêu tả cảnh đẹp trong bài hát theo trí tưởng tượng của em. 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MH_Other_9">
            <a:extLst>
              <a:ext uri="{FF2B5EF4-FFF2-40B4-BE49-F238E27FC236}">
                <a16:creationId xmlns:a16="http://schemas.microsoft.com/office/drawing/2014/main" id="{574E01EE-348E-A9B1-1771-49DC50DAF042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915615" y="3324320"/>
            <a:ext cx="2907323" cy="2194812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>
            <a:norm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30" name="MH_SubTitle_3">
            <a:extLst>
              <a:ext uri="{FF2B5EF4-FFF2-40B4-BE49-F238E27FC236}">
                <a16:creationId xmlns:a16="http://schemas.microsoft.com/office/drawing/2014/main" id="{F6704117-38CB-EC89-63C9-DCBE1B7D1E9E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6049401" y="3476076"/>
            <a:ext cx="2637756" cy="1889586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09"/>
              <a:gd name="T40" fmla="*/ 0 h 1853"/>
              <a:gd name="T41" fmla="*/ 2809 w 2809"/>
              <a:gd name="T42" fmla="*/ 1853 h 185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dirty="0">
              <a:solidFill>
                <a:srgbClr val="333333"/>
              </a:solidFill>
              <a:latin typeface="+mn-lt"/>
              <a:ea typeface="+mn-ea"/>
            </a:endParaRPr>
          </a:p>
        </p:txBody>
      </p:sp>
      <p:pic>
        <p:nvPicPr>
          <p:cNvPr id="31" name="MH_Other_17">
            <a:extLst>
              <a:ext uri="{FF2B5EF4-FFF2-40B4-BE49-F238E27FC236}">
                <a16:creationId xmlns:a16="http://schemas.microsoft.com/office/drawing/2014/main" id="{BC3291BD-DF96-229C-D8B2-BF6FFE68D3A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56" y="2230081"/>
            <a:ext cx="1673308" cy="133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35F915F9-C5E8-DE7C-8B37-A4FEC0976013}"/>
              </a:ext>
            </a:extLst>
          </p:cNvPr>
          <p:cNvSpPr/>
          <p:nvPr/>
        </p:nvSpPr>
        <p:spPr>
          <a:xfrm>
            <a:off x="6442721" y="3750022"/>
            <a:ext cx="2039518" cy="1348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 bài hát đến bạn bẻ và người thân của em.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MH_Other_16">
            <a:extLst>
              <a:ext uri="{FF2B5EF4-FFF2-40B4-BE49-F238E27FC236}">
                <a16:creationId xmlns:a16="http://schemas.microsoft.com/office/drawing/2014/main" id="{1149DFD5-DE97-44A7-5751-97FE3F76CBDD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8712527" y="2866077"/>
            <a:ext cx="3075804" cy="2194812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F26B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pic>
        <p:nvPicPr>
          <p:cNvPr id="35" name="MH_Other_19">
            <a:extLst>
              <a:ext uri="{FF2B5EF4-FFF2-40B4-BE49-F238E27FC236}">
                <a16:creationId xmlns:a16="http://schemas.microsoft.com/office/drawing/2014/main" id="{F8C60CC0-7511-4425-0750-B2870911B60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80" y="1709958"/>
            <a:ext cx="1855017" cy="139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H_SubTitle_1">
            <a:extLst>
              <a:ext uri="{FF2B5EF4-FFF2-40B4-BE49-F238E27FC236}">
                <a16:creationId xmlns:a16="http://schemas.microsoft.com/office/drawing/2014/main" id="{FAAFD7EF-4716-5019-6C59-6F381BB30197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8893379" y="2961208"/>
            <a:ext cx="2725332" cy="1945883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09"/>
              <a:gd name="T40" fmla="*/ 0 h 1853"/>
              <a:gd name="T41" fmla="*/ 2809 w 2809"/>
              <a:gd name="T42" fmla="*/ 1853 h 185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dirty="0">
              <a:solidFill>
                <a:srgbClr val="333333"/>
              </a:solidFill>
              <a:latin typeface="Calibri"/>
              <a:ea typeface="微软雅黑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A8382E4-3CAB-4CC7-67C3-BE9FF5B31840}"/>
              </a:ext>
            </a:extLst>
          </p:cNvPr>
          <p:cNvSpPr/>
          <p:nvPr/>
        </p:nvSpPr>
        <p:spPr>
          <a:xfrm>
            <a:off x="9149676" y="3308942"/>
            <a:ext cx="2318424" cy="1227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 khích sáng tạo và trình bày bài hát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Lato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D069AECF-E4C1-5A76-73EB-40B37629963D}"/>
              </a:ext>
            </a:extLst>
          </p:cNvPr>
          <p:cNvSpPr txBox="1"/>
          <p:nvPr/>
        </p:nvSpPr>
        <p:spPr>
          <a:xfrm>
            <a:off x="3033562" y="545849"/>
            <a:ext cx="626268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CC99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 SÁNG TẠO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C99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292962" y="2757028"/>
            <a:ext cx="9636706" cy="2251494"/>
            <a:chOff x="969721" y="2067772"/>
            <a:chExt cx="7049715" cy="1688621"/>
          </a:xfrm>
        </p:grpSpPr>
        <p:sp>
          <p:nvSpPr>
            <p:cNvPr id="12" name="TextBox 15"/>
            <p:cNvSpPr txBox="1"/>
            <p:nvPr/>
          </p:nvSpPr>
          <p:spPr>
            <a:xfrm>
              <a:off x="969721" y="2969659"/>
              <a:ext cx="2038740" cy="646966"/>
            </a:xfrm>
            <a:prstGeom prst="rect">
              <a:avLst/>
            </a:prstGeom>
            <a:noFill/>
          </p:spPr>
          <p:txBody>
            <a:bodyPr wrap="square" lIns="146281" tIns="73140" rIns="146281" bIns="73140">
              <a:normAutofit fontScale="25000" lnSpcReduction="20000"/>
            </a:bodyPr>
            <a:lstStyle/>
            <a:p>
              <a:pPr defTabSz="1219170">
                <a:lnSpc>
                  <a:spcPct val="120000"/>
                </a:lnSpc>
              </a:pPr>
              <a:r>
                <a:rPr lang="en-US" altLang="zh-CN" sz="8000" dirty="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- </a:t>
              </a:r>
              <a:r>
                <a:rPr lang="en-US" altLang="zh-CN" sz="8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8000" dirty="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8000" dirty="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hát</a:t>
              </a:r>
              <a:r>
                <a:rPr lang="en-US" altLang="zh-CN" sz="8000" dirty="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bằng</a:t>
              </a:r>
              <a:r>
                <a:rPr lang="en-US" altLang="zh-CN" sz="8000" dirty="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8000" dirty="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8000" dirty="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thức</a:t>
              </a:r>
              <a:r>
                <a:rPr lang="en-US" altLang="zh-CN" sz="8000" dirty="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đã</a:t>
              </a:r>
              <a:r>
                <a:rPr lang="en-US" altLang="zh-CN" sz="8000" dirty="0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1467" dirty="0">
                  <a:solidFill>
                    <a:srgbClr val="000000"/>
                  </a:solidFill>
                  <a:latin typeface="Calibri"/>
                  <a:ea typeface="宋体" panose="02010600030101010101" pitchFamily="2" charset="-122"/>
                </a:rPr>
                <a:t>.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5665619" y="2067772"/>
              <a:ext cx="2353817" cy="1688621"/>
            </a:xfrm>
            <a:prstGeom prst="rect">
              <a:avLst/>
            </a:prstGeom>
            <a:noFill/>
          </p:spPr>
          <p:txBody>
            <a:bodyPr wrap="square" lIns="146281" tIns="73140" rIns="146281" bIns="73140">
              <a:noAutofit/>
            </a:bodyPr>
            <a:lstStyle/>
            <a:p>
              <a:pPr defTabSz="1219170">
                <a:lnSpc>
                  <a:spcPct val="120000"/>
                </a:lnSpc>
              </a:pPr>
              <a:r>
                <a:rPr lang="en-US" sz="2000" b="0" i="0" dirty="0">
                  <a:solidFill>
                    <a:srgbClr val="7030A0"/>
                  </a:solidFill>
                  <a:effectLst/>
                  <a:latin typeface="+mj-lt"/>
                </a:rPr>
                <a:t>- </a:t>
              </a:r>
              <a:r>
                <a:rPr lang="vi-VN" sz="2000" b="0" i="0" dirty="0">
                  <a:solidFill>
                    <a:srgbClr val="7030A0"/>
                  </a:solidFill>
                  <a:effectLst/>
                  <a:latin typeface="+mj-lt"/>
                </a:rPr>
                <a:t>Tìm hiểu trước nội dung </a:t>
              </a:r>
              <a:r>
                <a:rPr lang="en-GB" sz="2000" b="0" i="0" dirty="0">
                  <a:solidFill>
                    <a:srgbClr val="7030A0"/>
                  </a:solidFill>
                  <a:effectLst/>
                  <a:latin typeface="+mj-lt"/>
                </a:rPr>
                <a:t>L</a:t>
              </a:r>
              <a:r>
                <a:rPr lang="vi-VN" sz="2000" b="0" i="0" dirty="0">
                  <a:solidFill>
                    <a:srgbClr val="7030A0"/>
                  </a:solidFill>
                  <a:effectLst/>
                  <a:latin typeface="+mj-lt"/>
                </a:rPr>
                <a:t>í thuyết âm nhạc, ôn thể bấm các nốt, luyện tập bài tập nhạc cụ đã học.</a:t>
              </a:r>
              <a:endParaRPr lang="en-US" altLang="zh-CN" sz="2000" dirty="0">
                <a:solidFill>
                  <a:srgbClr val="7030A0"/>
                </a:solidFill>
                <a:latin typeface="+mj-lt"/>
                <a:ea typeface="宋体" panose="02010600030101010101" pitchFamily="2" charset="-122"/>
              </a:endParaRPr>
            </a:p>
          </p:txBody>
        </p:sp>
      </p:grpSp>
      <p:sp>
        <p:nvSpPr>
          <p:cNvPr id="25" name="TextBox 9"/>
          <p:cNvSpPr txBox="1">
            <a:spLocks/>
          </p:cNvSpPr>
          <p:nvPr/>
        </p:nvSpPr>
        <p:spPr>
          <a:xfrm>
            <a:off x="2686404" y="590082"/>
            <a:ext cx="5994331" cy="319174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defTabSz="1219170">
              <a:lnSpc>
                <a:spcPct val="120000"/>
              </a:lnSpc>
            </a:pP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Chuẩn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sau</a:t>
            </a:r>
            <a:endParaRPr lang="en-US" altLang="zh-CN" sz="4000" b="1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891" y="2032410"/>
            <a:ext cx="3556547" cy="348681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CCE30B0-3970-933E-DEA7-BD4D26E2C3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6" y="3806897"/>
            <a:ext cx="708093" cy="682314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B0ADD5AE-04A3-590E-D3A0-ABF0530B47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38" y="2644886"/>
            <a:ext cx="690672" cy="6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51998" y="2562692"/>
            <a:ext cx="6864204" cy="56211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4172082"/>
            <a:ext cx="4976976" cy="2459823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781296" y="1231290"/>
            <a:ext cx="10416480" cy="16821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9170"/>
            <a:r>
              <a:rPr lang="en-US" altLang="zh-CN" sz="4800" b="1" dirty="0">
                <a:solidFill>
                  <a:srgbClr val="CC99FF"/>
                </a:solidFill>
              </a:rPr>
              <a:t>TẠM BIỆT </a:t>
            </a:r>
          </a:p>
          <a:p>
            <a:pPr algn="ctr" defTabSz="1219170"/>
            <a:r>
              <a:rPr lang="en-US" altLang="zh-CN" sz="4800" b="1" dirty="0">
                <a:solidFill>
                  <a:srgbClr val="CC99FF"/>
                </a:solidFill>
              </a:rPr>
              <a:t>HẸN GẶP LẠI CÁC EM</a:t>
            </a:r>
          </a:p>
          <a:p>
            <a:pPr algn="ctr" defTabSz="1219170"/>
            <a:endParaRPr lang="zh-CN" altLang="en-US" sz="6400" b="1" dirty="0">
              <a:solidFill>
                <a:srgbClr val="3FA9F5"/>
              </a:solidFill>
              <a:effectLst>
                <a:outerShdw blurRad="50800" dist="50800" dir="5400000" algn="ctr" rotWithShape="0">
                  <a:srgbClr val="F29E88"/>
                </a:outerShdw>
              </a:effectLst>
              <a:latin typeface="Times New Roman" panose="02020603050405020304" pitchFamily="18" charset="0"/>
              <a:ea typeface="汉仪娃娃篆简" panose="02010604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更多资源下载：https://www.58pic.com/u/61536760">
            <a:extLst>
              <a:ext uri="{FF2B5EF4-FFF2-40B4-BE49-F238E27FC236}">
                <a16:creationId xmlns:a16="http://schemas.microsoft.com/office/drawing/2014/main" id="{E98D02E2-1D90-4948-B12B-D65E189962F6}"/>
              </a:ext>
            </a:extLst>
          </p:cNvPr>
          <p:cNvSpPr/>
          <p:nvPr/>
        </p:nvSpPr>
        <p:spPr>
          <a:xfrm>
            <a:off x="6924400" y="688855"/>
            <a:ext cx="4651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Hát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Bài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hát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Santa Lucia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2A7E19F-AE56-4A17-B9DD-C9558C5CAD4A}"/>
              </a:ext>
            </a:extLst>
          </p:cNvPr>
          <p:cNvSpPr/>
          <p:nvPr/>
        </p:nvSpPr>
        <p:spPr>
          <a:xfrm>
            <a:off x="3931464" y="3963258"/>
            <a:ext cx="476250" cy="476250"/>
          </a:xfrm>
          <a:prstGeom prst="rect">
            <a:avLst/>
          </a:prstGeom>
          <a:noFill/>
          <a:ln>
            <a:solidFill>
              <a:schemeClr val="bg1">
                <a:alpha val="74902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Lato Regular" panose="020F0502020204030203" pitchFamily="34" charset="0"/>
              <a:cs typeface="+mn-ea"/>
              <a:sym typeface="Lato Regular" panose="020F0502020204030203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9F39922-D513-412B-BD40-1E7A97BEF7AB}"/>
              </a:ext>
            </a:extLst>
          </p:cNvPr>
          <p:cNvSpPr/>
          <p:nvPr/>
        </p:nvSpPr>
        <p:spPr>
          <a:xfrm>
            <a:off x="4120377" y="3801333"/>
            <a:ext cx="476250" cy="476250"/>
          </a:xfrm>
          <a:prstGeom prst="rect">
            <a:avLst/>
          </a:prstGeom>
          <a:solidFill>
            <a:schemeClr val="tx1">
              <a:lumMod val="65000"/>
              <a:lumOff val="3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Lato Regular" panose="020F0502020204030203" pitchFamily="34" charset="0"/>
              <a:cs typeface="+mn-ea"/>
              <a:sym typeface="Lato Regular" panose="020F0502020204030203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8A76C6F-7636-4CFA-8B01-34FCA23ADCD7}"/>
              </a:ext>
            </a:extLst>
          </p:cNvPr>
          <p:cNvSpPr/>
          <p:nvPr/>
        </p:nvSpPr>
        <p:spPr>
          <a:xfrm>
            <a:off x="6101457" y="1840735"/>
            <a:ext cx="683260" cy="683260"/>
          </a:xfrm>
          <a:prstGeom prst="rect">
            <a:avLst/>
          </a:prstGeom>
          <a:solidFill>
            <a:srgbClr val="FDEFDC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Lato Regular" panose="020F0502020204030203" pitchFamily="34" charset="0"/>
                <a:cs typeface="+mn-ea"/>
                <a:sym typeface="Lato Regular" panose="020F0502020204030203" pitchFamily="34" charset="0"/>
              </a:rPr>
              <a:t>24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120FEDF-118B-41F8-89A0-C0D33AAFEB04}"/>
              </a:ext>
            </a:extLst>
          </p:cNvPr>
          <p:cNvSpPr/>
          <p:nvPr/>
        </p:nvSpPr>
        <p:spPr>
          <a:xfrm>
            <a:off x="6101457" y="3072635"/>
            <a:ext cx="683260" cy="683260"/>
          </a:xfrm>
          <a:prstGeom prst="rect">
            <a:avLst/>
          </a:prstGeom>
          <a:solidFill>
            <a:srgbClr val="FDEFDC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Lato Regular" panose="020F0502020204030203" pitchFamily="34" charset="0"/>
                <a:cs typeface="+mn-ea"/>
                <a:sym typeface="Lato Regular" panose="020F0502020204030203" pitchFamily="34" charset="0"/>
              </a:rPr>
              <a:t>25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47C7253-6A93-4C31-9451-7A4867AFF8E3}"/>
              </a:ext>
            </a:extLst>
          </p:cNvPr>
          <p:cNvSpPr/>
          <p:nvPr/>
        </p:nvSpPr>
        <p:spPr>
          <a:xfrm>
            <a:off x="6101457" y="4304535"/>
            <a:ext cx="683260" cy="683260"/>
          </a:xfrm>
          <a:prstGeom prst="rect">
            <a:avLst/>
          </a:prstGeom>
          <a:solidFill>
            <a:srgbClr val="FDEFDC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Lato Regular" panose="020F0502020204030203" pitchFamily="34" charset="0"/>
                <a:cs typeface="+mn-ea"/>
                <a:sym typeface="Lato Regular" panose="020F0502020204030203" pitchFamily="34" charset="0"/>
              </a:rPr>
              <a:t>26</a:t>
            </a:r>
          </a:p>
        </p:txBody>
      </p:sp>
      <p:sp>
        <p:nvSpPr>
          <p:cNvPr id="37" name="更多资源下载：https://www.58pic.com/u/61536760">
            <a:extLst>
              <a:ext uri="{FF2B5EF4-FFF2-40B4-BE49-F238E27FC236}">
                <a16:creationId xmlns:a16="http://schemas.microsoft.com/office/drawing/2014/main" id="{5D5BAE8C-DFD2-4155-A29E-C2FD2620AB04}"/>
              </a:ext>
            </a:extLst>
          </p:cNvPr>
          <p:cNvSpPr/>
          <p:nvPr/>
        </p:nvSpPr>
        <p:spPr>
          <a:xfrm>
            <a:off x="6985893" y="1719493"/>
            <a:ext cx="5182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Lí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thuyết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âm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nhạc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số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kí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hiệu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thuật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ngữ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về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nhịp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độ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sắc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thái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cường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độ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Nhạc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cụ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giai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điệu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Kèn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phím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</p:txBody>
      </p:sp>
      <p:sp>
        <p:nvSpPr>
          <p:cNvPr id="40" name="更多资源下载：https://www.58pic.com/u/61536760">
            <a:extLst>
              <a:ext uri="{FF2B5EF4-FFF2-40B4-BE49-F238E27FC236}">
                <a16:creationId xmlns:a16="http://schemas.microsoft.com/office/drawing/2014/main" id="{FF4C53A4-9A8B-4F57-A7C8-3F2F1801E150}"/>
              </a:ext>
            </a:extLst>
          </p:cNvPr>
          <p:cNvSpPr/>
          <p:nvPr/>
        </p:nvSpPr>
        <p:spPr>
          <a:xfrm>
            <a:off x="7129775" y="4046000"/>
            <a:ext cx="4401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Thường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thức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âm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nhạc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Giới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thiệu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đàn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cello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contrabass</a:t>
            </a:r>
          </a:p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Ôn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tập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bài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hát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Santa Lucia</a:t>
            </a:r>
          </a:p>
        </p:txBody>
      </p:sp>
      <p:sp>
        <p:nvSpPr>
          <p:cNvPr id="43" name="更多资源下载：https://www.58pic.com/u/61536760">
            <a:extLst>
              <a:ext uri="{FF2B5EF4-FFF2-40B4-BE49-F238E27FC236}">
                <a16:creationId xmlns:a16="http://schemas.microsoft.com/office/drawing/2014/main" id="{24A6220F-EEEE-48C1-BED8-ADDE285E5E74}"/>
              </a:ext>
            </a:extLst>
          </p:cNvPr>
          <p:cNvSpPr/>
          <p:nvPr/>
        </p:nvSpPr>
        <p:spPr>
          <a:xfrm>
            <a:off x="7214346" y="5487860"/>
            <a:ext cx="4725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Vận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dụng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–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sáng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tạo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6A30C21-E1AE-4A19-B687-7524EEC88455}"/>
              </a:ext>
            </a:extLst>
          </p:cNvPr>
          <p:cNvSpPr/>
          <p:nvPr/>
        </p:nvSpPr>
        <p:spPr>
          <a:xfrm>
            <a:off x="6096000" y="639754"/>
            <a:ext cx="683260" cy="683260"/>
          </a:xfrm>
          <a:prstGeom prst="rect">
            <a:avLst/>
          </a:prstGeom>
          <a:solidFill>
            <a:srgbClr val="FDEFDC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sym typeface="Lato Regular" panose="020F0502020204030203" pitchFamily="34" charset="0"/>
              </a:rPr>
              <a:t>23</a:t>
            </a:r>
            <a:endParaRPr lang="en-US" altLang="zh-CN" sz="2800" b="1" dirty="0">
              <a:solidFill>
                <a:schemeClr val="tx1"/>
              </a:solidFill>
              <a:latin typeface="Lato Regular" panose="020F0502020204030203" pitchFamily="34" charset="0"/>
              <a:cs typeface="+mn-ea"/>
              <a:sym typeface="Lato Regular" panose="020F0502020204030203" pitchFamily="34" charset="0"/>
            </a:endParaRP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id="{9B3418CA-BAD5-2001-22CC-6D915E45CF7F}"/>
              </a:ext>
            </a:extLst>
          </p:cNvPr>
          <p:cNvSpPr/>
          <p:nvPr/>
        </p:nvSpPr>
        <p:spPr>
          <a:xfrm>
            <a:off x="6096000" y="5377063"/>
            <a:ext cx="683260" cy="683260"/>
          </a:xfrm>
          <a:prstGeom prst="rect">
            <a:avLst/>
          </a:prstGeom>
          <a:solidFill>
            <a:srgbClr val="FDEFDC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Lato Regular" panose="020F0502020204030203" pitchFamily="34" charset="0"/>
                <a:cs typeface="+mn-ea"/>
                <a:sym typeface="Lato Regular" panose="020F0502020204030203" pitchFamily="34" charset="0"/>
              </a:rPr>
              <a:t>27</a:t>
            </a:r>
          </a:p>
        </p:txBody>
      </p:sp>
      <p:sp>
        <p:nvSpPr>
          <p:cNvPr id="11" name="更多资源下载：https://www.58pic.com/u/61536760">
            <a:extLst>
              <a:ext uri="{FF2B5EF4-FFF2-40B4-BE49-F238E27FC236}">
                <a16:creationId xmlns:a16="http://schemas.microsoft.com/office/drawing/2014/main" id="{B0D8101D-79DE-8B89-064E-7BB3F26B7A0E}"/>
              </a:ext>
            </a:extLst>
          </p:cNvPr>
          <p:cNvSpPr/>
          <p:nvPr/>
        </p:nvSpPr>
        <p:spPr>
          <a:xfrm>
            <a:off x="7214347" y="3133312"/>
            <a:ext cx="4725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Ôn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tập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kiểm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tra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</p:txBody>
      </p:sp>
      <p:sp>
        <p:nvSpPr>
          <p:cNvPr id="28" name="更多资源下载：https://www.58pic.com/u/61536760">
            <a:extLst>
              <a:ext uri="{FF2B5EF4-FFF2-40B4-BE49-F238E27FC236}">
                <a16:creationId xmlns:a16="http://schemas.microsoft.com/office/drawing/2014/main" id="{4C874118-0D49-4897-AF37-E99378BE06C1}"/>
              </a:ext>
            </a:extLst>
          </p:cNvPr>
          <p:cNvSpPr/>
          <p:nvPr/>
        </p:nvSpPr>
        <p:spPr>
          <a:xfrm>
            <a:off x="589134" y="2398601"/>
            <a:ext cx="40223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NỘI DUNG</a:t>
            </a:r>
          </a:p>
          <a:p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  CHỦ ĐỀ</a:t>
            </a:r>
          </a:p>
        </p:txBody>
      </p:sp>
    </p:spTree>
    <p:extLst>
      <p:ext uri="{BB962C8B-B14F-4D97-AF65-F5344CB8AC3E}">
        <p14:creationId xmlns:p14="http://schemas.microsoft.com/office/powerpoint/2010/main" val="3105383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 bldLvl="0" animBg="1"/>
      <p:bldP spid="23" grpId="0" bldLvl="0" animBg="1"/>
      <p:bldP spid="30" grpId="0" animBg="1"/>
      <p:bldP spid="31" grpId="0" animBg="1"/>
      <p:bldP spid="32" grpId="0" animBg="1"/>
      <p:bldP spid="37" grpId="0"/>
      <p:bldP spid="40" grpId="0"/>
      <p:bldP spid="43" grpId="0"/>
      <p:bldP spid="24" grpId="0" animBg="1"/>
      <p:bldP spid="9" grpId="0" animBg="1"/>
      <p:bldP spid="11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hỗ dành sẵn cho Hình ảnh 12">
            <a:extLst>
              <a:ext uri="{FF2B5EF4-FFF2-40B4-BE49-F238E27FC236}">
                <a16:creationId xmlns:a16="http://schemas.microsoft.com/office/drawing/2014/main" id="{72F92023-D8B3-622D-8A59-1D52E0A1D3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8013"/>
          <a:stretch>
            <a:fillRect/>
          </a:stretch>
        </p:blipFill>
        <p:spPr>
          <a:xfrm>
            <a:off x="2380343" y="3429000"/>
            <a:ext cx="9728593" cy="3333750"/>
          </a:xfrm>
          <a:noFill/>
          <a:effectLst>
            <a:softEdge rad="190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4F8D4B-333A-4E56-AE9B-9B5C150B380B}"/>
              </a:ext>
            </a:extLst>
          </p:cNvPr>
          <p:cNvSpPr/>
          <p:nvPr/>
        </p:nvSpPr>
        <p:spPr>
          <a:xfrm>
            <a:off x="392794" y="336550"/>
            <a:ext cx="1987549" cy="6184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Lato Regular" panose="020F0502020204030203" pitchFamily="34" charset="0"/>
              <a:sym typeface="Lato Regular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B5D29-2922-4572-90F6-A045B68B7FD3}"/>
              </a:ext>
            </a:extLst>
          </p:cNvPr>
          <p:cNvSpPr txBox="1"/>
          <p:nvPr/>
        </p:nvSpPr>
        <p:spPr>
          <a:xfrm>
            <a:off x="1308067" y="1895443"/>
            <a:ext cx="5727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C99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TIẾT 23</a:t>
            </a:r>
            <a:endParaRPr lang="en-ID" sz="6000" b="1" dirty="0">
              <a:solidFill>
                <a:srgbClr val="CC99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83E38B-092C-4A9C-879C-F52E363A69EE}"/>
              </a:ext>
            </a:extLst>
          </p:cNvPr>
          <p:cNvSpPr/>
          <p:nvPr/>
        </p:nvSpPr>
        <p:spPr>
          <a:xfrm>
            <a:off x="6096000" y="1706344"/>
            <a:ext cx="5927211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Lato Regular" panose="020F0502020204030203" pitchFamily="34" charset="0"/>
              <a:sym typeface="Lato Regular" panose="020F0502020204030203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3BC1B3-8BFF-4098-8EF6-70FD3F5F6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2474" y="3499501"/>
            <a:ext cx="7696748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0D382A3-8376-A889-D7C3-4E5B56FA86AA}"/>
              </a:ext>
            </a:extLst>
          </p:cNvPr>
          <p:cNvSpPr txBox="1"/>
          <p:nvPr/>
        </p:nvSpPr>
        <p:spPr>
          <a:xfrm>
            <a:off x="6220612" y="2228671"/>
            <a:ext cx="59713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</a:t>
            </a:r>
            <a:r>
              <a:rPr lang="en-US" altLang="zh-CN" sz="32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 LUCIA</a:t>
            </a:r>
          </a:p>
          <a:p>
            <a:endParaRPr lang="en-US" altLang="zh-CN" sz="40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Lato Regular" panose="020F0502020204030203" pitchFamily="34" charset="0"/>
            </a:endParaRPr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F3665EC7-BFA5-A708-7B7B-2B52FD9AE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957" y="95250"/>
            <a:ext cx="2870979" cy="14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3">
            <a:extLst>
              <a:ext uri="{FF2B5EF4-FFF2-40B4-BE49-F238E27FC236}">
                <a16:creationId xmlns:a16="http://schemas.microsoft.com/office/drawing/2014/main" id="{95AF3E67-BB21-6277-07E0-146F6A525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9" b="52933"/>
          <a:stretch/>
        </p:blipFill>
        <p:spPr>
          <a:xfrm>
            <a:off x="10254363" y="3429000"/>
            <a:ext cx="1754757" cy="322787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3F12695-5E72-7683-1BF0-006A836E8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01130"/>
            <a:ext cx="11621735" cy="640653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B266D3A-A7FE-C0A2-BD3E-DAA759A253C0}"/>
              </a:ext>
            </a:extLst>
          </p:cNvPr>
          <p:cNvSpPr txBox="1"/>
          <p:nvPr/>
        </p:nvSpPr>
        <p:spPr>
          <a:xfrm>
            <a:off x="4045424" y="1318492"/>
            <a:ext cx="55130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pPr defTabSz="914400"/>
            <a:endParaRPr lang="en-US" sz="2400" b="1" dirty="0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5996" y="549051"/>
            <a:ext cx="3532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C99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to Regular" panose="020F050202020403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4962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51950" y="1471572"/>
            <a:ext cx="534517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9pPr>
          </a:lstStyle>
          <a:p>
            <a:pPr marR="95250" lvl="0" algn="ctr" defTabSz="914400" eaLnBrk="1" hangingPunct="1">
              <a:spcBef>
                <a:spcPts val="1200"/>
              </a:spcBef>
              <a:buClr>
                <a:srgbClr val="231F20"/>
              </a:buClr>
              <a:buSzPts val="1300"/>
            </a:pP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vỗ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nhẹ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nhàng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endParaRPr lang="en-GB" sz="2400" kern="0" dirty="0">
              <a:ln w="10160">
                <a:noFill/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R="95250" lvl="0" algn="ctr" defTabSz="914400" eaLnBrk="1" hangingPunct="1">
              <a:spcBef>
                <a:spcPts val="1200"/>
              </a:spcBef>
              <a:buClr>
                <a:srgbClr val="231F20"/>
              </a:buClr>
              <a:buSzPts val="1300"/>
            </a:pP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nhịp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điệu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GB" sz="2400" kern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kern="0" dirty="0" err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endParaRPr lang="en-GB" sz="2400" kern="0" dirty="0">
              <a:ln w="10160">
                <a:noFill/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B9B873A-D3A9-4551-A93A-D1C25CCFD346}"/>
              </a:ext>
            </a:extLst>
          </p:cNvPr>
          <p:cNvGrpSpPr/>
          <p:nvPr/>
        </p:nvGrpSpPr>
        <p:grpSpPr>
          <a:xfrm>
            <a:off x="5928265" y="802548"/>
            <a:ext cx="335467" cy="5624382"/>
            <a:chOff x="5928265" y="802548"/>
            <a:chExt cx="335467" cy="562438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27CFAA3-E75A-4C59-A719-8ED0642F9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5400000">
              <a:off x="6031771" y="699042"/>
              <a:ext cx="128456" cy="33546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38F610C-2560-4CE7-AD79-6D4336155B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5400000">
              <a:off x="6031771" y="6194968"/>
              <a:ext cx="128456" cy="335467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08682FD-C8D3-40C0-B5D7-0381D8CC0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5400000">
              <a:off x="6031771" y="5951948"/>
              <a:ext cx="128456" cy="335467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D3D1536-9EC3-4863-84B7-F4EDC843F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5400000">
              <a:off x="6031771" y="898520"/>
              <a:ext cx="128456" cy="335467"/>
            </a:xfrm>
            <a:prstGeom prst="rect">
              <a:avLst/>
            </a:prstGeom>
          </p:spPr>
        </p:pic>
      </p:grpSp>
      <p:sp>
        <p:nvSpPr>
          <p:cNvPr id="2" name="Google Shape;16443;p46">
            <a:extLst>
              <a:ext uri="{FF2B5EF4-FFF2-40B4-BE49-F238E27FC236}">
                <a16:creationId xmlns:a16="http://schemas.microsoft.com/office/drawing/2014/main" id="{66E9DA15-E0AF-A8E8-325E-F0FF3BD35AC0}"/>
              </a:ext>
            </a:extLst>
          </p:cNvPr>
          <p:cNvSpPr txBox="1">
            <a:spLocks/>
          </p:cNvSpPr>
          <p:nvPr/>
        </p:nvSpPr>
        <p:spPr>
          <a:xfrm>
            <a:off x="2383201" y="310409"/>
            <a:ext cx="734728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accent5"/>
              </a:buClr>
              <a:buSzPts val="990"/>
              <a:buFont typeface="Dancing Script"/>
              <a:buNone/>
              <a:defRPr sz="2400" b="1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defTabSz="914400">
              <a:buClr>
                <a:srgbClr val="E96F7F"/>
              </a:buClr>
            </a:pPr>
            <a:r>
              <a:rPr lang="en-GB" sz="3600" dirty="0">
                <a:solidFill>
                  <a:srgbClr val="CC99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 MỚI</a:t>
            </a:r>
          </a:p>
        </p:txBody>
      </p:sp>
      <p:pic>
        <p:nvPicPr>
          <p:cNvPr id="26" name="图片 424">
            <a:extLst>
              <a:ext uri="{FF2B5EF4-FFF2-40B4-BE49-F238E27FC236}">
                <a16:creationId xmlns:a16="http://schemas.microsoft.com/office/drawing/2014/main" id="{7916B6BF-0186-7256-ED54-B6B40B46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96" y="3781013"/>
            <a:ext cx="3010600" cy="27619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52F9F9-9670-4095-71DA-B58496BCE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59" t="16484" r="33438" b="41111"/>
          <a:stretch/>
        </p:blipFill>
        <p:spPr>
          <a:xfrm>
            <a:off x="6264097" y="1964014"/>
            <a:ext cx="5518507" cy="39644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A0A9F8-F737-49E3-9EEB-25A4EBF27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108" y="-395600"/>
            <a:ext cx="2971802" cy="2427142"/>
          </a:xfrm>
          <a:prstGeom prst="rect">
            <a:avLst/>
          </a:prstGeom>
        </p:spPr>
      </p:pic>
      <p:sp>
        <p:nvSpPr>
          <p:cNvPr id="6" name="TextBox 5">
            <a:hlinkClick r:id="rId6"/>
            <a:extLst>
              <a:ext uri="{FF2B5EF4-FFF2-40B4-BE49-F238E27FC236}">
                <a16:creationId xmlns:a16="http://schemas.microsoft.com/office/drawing/2014/main" id="{965FD62A-3360-EF1E-2CDF-8B06084285D4}"/>
              </a:ext>
            </a:extLst>
          </p:cNvPr>
          <p:cNvSpPr txBox="1"/>
          <p:nvPr/>
        </p:nvSpPr>
        <p:spPr>
          <a:xfrm>
            <a:off x="409396" y="2823979"/>
            <a:ext cx="6529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7Gm2YW_pHYQ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4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2847" y="1088951"/>
            <a:ext cx="5573976" cy="4784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 panose="020F0502020204030203" pitchFamily="34" charset="0"/>
              <a:ea typeface="Lato Regular"/>
              <a:cs typeface="+mn-cs"/>
              <a:sym typeface="Lato Regular" panose="020F0502020204030203" pitchFamily="34" charset="0"/>
            </a:endParaRPr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7A95CE56-A219-4A83-8D6E-B000381411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0" b="16620"/>
          <a:stretch>
            <a:fillRect/>
          </a:stretch>
        </p:blipFill>
        <p:spPr>
          <a:xfrm>
            <a:off x="-211377" y="4629069"/>
            <a:ext cx="2278048" cy="2279959"/>
          </a:xfrm>
        </p:spPr>
      </p:pic>
      <p:sp>
        <p:nvSpPr>
          <p:cNvPr id="12" name="更多资源下载：https://www.58pic.com/u/61536760">
            <a:extLst>
              <a:ext uri="{FF2B5EF4-FFF2-40B4-BE49-F238E27FC236}">
                <a16:creationId xmlns:a16="http://schemas.microsoft.com/office/drawing/2014/main" id="{E9D9F031-62B2-4B3E-A928-3CAC47F48BC1}"/>
              </a:ext>
            </a:extLst>
          </p:cNvPr>
          <p:cNvSpPr txBox="1"/>
          <p:nvPr/>
        </p:nvSpPr>
        <p:spPr>
          <a:xfrm>
            <a:off x="1592018" y="400151"/>
            <a:ext cx="331069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9525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GB" sz="3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GB" sz="3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GB" sz="3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endParaRPr kumimoji="0" lang="en-GB" sz="32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CC99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39354015-D9F2-484D-984F-2EA4EEC6F2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6" b="16596"/>
          <a:stretch>
            <a:fillRect/>
          </a:stretch>
        </p:blipFill>
        <p:spPr>
          <a:xfrm>
            <a:off x="10335000" y="-710114"/>
            <a:ext cx="2278048" cy="2279959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689EB3C-930A-DC9A-8601-1F2A472C748A}"/>
              </a:ext>
            </a:extLst>
          </p:cNvPr>
          <p:cNvSpPr txBox="1"/>
          <p:nvPr/>
        </p:nvSpPr>
        <p:spPr>
          <a:xfrm>
            <a:off x="408058" y="1532032"/>
            <a:ext cx="431634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 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nhạc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  Chia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chia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altLang="en-US" sz="19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kumimoji="0" lang="en-GB" altLang="en-US" sz="19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GB" altLang="en-US" sz="19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51E5643-FFF9-77AE-3BBD-65405E281CA4}"/>
              </a:ext>
            </a:extLst>
          </p:cNvPr>
          <p:cNvSpPr txBox="1"/>
          <p:nvPr/>
        </p:nvSpPr>
        <p:spPr>
          <a:xfrm>
            <a:off x="408058" y="2209140"/>
            <a:ext cx="52435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vi-VN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hát </a:t>
            </a:r>
            <a:r>
              <a:rPr lang="vi-VN" b="0" i="0" dirty="0" err="1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Santa</a:t>
            </a:r>
            <a:r>
              <a:rPr lang="vi-VN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Lucia có giai điệu nhẹ nhàng, tha thiết gợi lên cảnh đẹp đêm trăng êm đềm thơ mộng của vùng </a:t>
            </a:r>
            <a:r>
              <a:rPr lang="vi-VN" b="0" i="0" dirty="0" err="1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Santa</a:t>
            </a:r>
            <a:r>
              <a:rPr lang="vi-VN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Lucia thuộc miền Nam nước Ý. </a:t>
            </a:r>
            <a:endParaRPr lang="en-US" b="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b="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 1: </a:t>
            </a:r>
            <a:r>
              <a:rPr lang="vi-VN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 rộng ... mỉm cười với ta. </a:t>
            </a:r>
            <a:endParaRPr lang="en-US" b="0" i="1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  <a:r>
              <a:rPr lang="en-GB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 ru</a:t>
            </a:r>
            <a:r>
              <a:rPr lang="en-US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vi-VN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1" dirty="0" err="1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Santa</a:t>
            </a:r>
            <a:r>
              <a:rPr lang="vi-VN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Lucia.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F47BE-B2D6-A76C-FB43-0E7DB50E3D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59" t="16484" r="33438" b="41111"/>
          <a:stretch/>
        </p:blipFill>
        <p:spPr>
          <a:xfrm>
            <a:off x="6265435" y="1569845"/>
            <a:ext cx="5518507" cy="3964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6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DD02A4C-935E-EA22-29BA-48A18A428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58" y="1424137"/>
            <a:ext cx="9462795" cy="45605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B99372-C6E4-436C-9612-AAD000230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5153" y="4010025"/>
            <a:ext cx="5425107" cy="4833911"/>
          </a:xfrm>
          <a:prstGeom prst="rect">
            <a:avLst/>
          </a:prstGeom>
        </p:spPr>
      </p:pic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3B68C154-89AF-4ADD-8844-5503E27031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12491"/>
          <a:stretch>
            <a:fillRect/>
          </a:stretch>
        </p:blipFill>
        <p:spPr>
          <a:xfrm>
            <a:off x="9581915" y="126968"/>
            <a:ext cx="3472367" cy="3473482"/>
          </a:xfrm>
        </p:spPr>
      </p:pic>
      <p:sp>
        <p:nvSpPr>
          <p:cNvPr id="3" name="更多资源下载：https://www.58pic.com/u/61536760">
            <a:extLst>
              <a:ext uri="{FF2B5EF4-FFF2-40B4-BE49-F238E27FC236}">
                <a16:creationId xmlns:a16="http://schemas.microsoft.com/office/drawing/2014/main" id="{77ECFF40-B324-6EC2-DD88-914DC6CCB9AB}"/>
              </a:ext>
            </a:extLst>
          </p:cNvPr>
          <p:cNvSpPr txBox="1"/>
          <p:nvPr/>
        </p:nvSpPr>
        <p:spPr>
          <a:xfrm>
            <a:off x="4136436" y="718204"/>
            <a:ext cx="331069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9525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GB" sz="3200" b="1" i="0" u="none" strike="noStrike" kern="0" cap="none" spc="0" normalizeH="0" noProof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3200" b="1" i="0" u="none" strike="noStrike" kern="0" cap="none" spc="0" normalizeH="0" noProof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GB" sz="3200" b="1" i="0" u="none" strike="noStrike" kern="0" cap="none" spc="0" normalizeH="0" noProof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3200" b="1" i="0" u="none" strike="noStrike" kern="0" cap="none" spc="0" normalizeH="0" noProof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giọng</a:t>
            </a:r>
            <a:endParaRPr kumimoji="0" lang="en-GB" sz="32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CC99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D4DB10FC-C6E6-B56B-1E2A-C1B852D72543}"/>
              </a:ext>
            </a:extLst>
          </p:cNvPr>
          <p:cNvSpPr txBox="1"/>
          <p:nvPr/>
        </p:nvSpPr>
        <p:spPr>
          <a:xfrm>
            <a:off x="3080640" y="5249197"/>
            <a:ext cx="7969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Yt2NA-nFVqU&amp;t</a:t>
            </a:r>
            <a:r>
              <a:rPr lang="en-GB" dirty="0"/>
              <a:t>=</a:t>
            </a:r>
            <a:r>
              <a:rPr lang="en-GB" dirty="0" err="1"/>
              <a:t>13s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4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E4F4168-055B-4B34-DF19-F27D800E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459" y="2600291"/>
            <a:ext cx="8881081" cy="1428818"/>
          </a:xfrm>
          <a:prstGeom prst="rect">
            <a:avLst/>
          </a:prstGeom>
        </p:spPr>
      </p:pic>
      <p:pic>
        <p:nvPicPr>
          <p:cNvPr id="2" name="图片 99">
            <a:extLst>
              <a:ext uri="{FF2B5EF4-FFF2-40B4-BE49-F238E27FC236}">
                <a16:creationId xmlns:a16="http://schemas.microsoft.com/office/drawing/2014/main" id="{80AE2071-5EEB-C4E6-A504-936ADD82AE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18" y="4760686"/>
            <a:ext cx="5613309" cy="1759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CE5AA4-D4A7-7CBA-B85A-A71F02E1B4C4}"/>
              </a:ext>
            </a:extLst>
          </p:cNvPr>
          <p:cNvSpPr txBox="1"/>
          <p:nvPr/>
        </p:nvSpPr>
        <p:spPr>
          <a:xfrm>
            <a:off x="2205022" y="1434584"/>
            <a:ext cx="7967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525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Arial"/>
              <a:buNone/>
              <a:tabLst/>
              <a:defRPr/>
            </a:pPr>
            <a:r>
              <a:rPr lang="en-GB" sz="3200" b="1" kern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GB" sz="3200" b="1" kern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200" b="1" kern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GB" sz="3200" b="1" kern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200" b="1" kern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GB" sz="3200" b="1" kern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200" b="1" kern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GB" sz="3200" b="1" kern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200" b="1" kern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GB" sz="3200" b="1" kern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200" b="1" kern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GB" sz="3200" b="1" kern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200" b="1" kern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vỗ</a:t>
            </a:r>
            <a:r>
              <a:rPr lang="en-GB" sz="3200" b="1" kern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200" b="1" kern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GB" sz="3200" b="1" kern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200" b="1" kern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GB" sz="3200" b="1" kern="0" dirty="0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200" b="1" kern="0" dirty="0" err="1">
                <a:ln w="10160">
                  <a:noFill/>
                  <a:prstDash val="solid"/>
                </a:ln>
                <a:solidFill>
                  <a:srgbClr val="CC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phách</a:t>
            </a:r>
            <a:endParaRPr lang="en-GB" sz="3200" b="1" kern="0" dirty="0">
              <a:ln w="10160">
                <a:noFill/>
                <a:prstDash val="solid"/>
              </a:ln>
              <a:solidFill>
                <a:srgbClr val="CC99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87CDD8C9-5CB7-936E-2CD1-3CE202569A72}"/>
              </a:ext>
            </a:extLst>
          </p:cNvPr>
          <p:cNvSpPr txBox="1"/>
          <p:nvPr/>
        </p:nvSpPr>
        <p:spPr>
          <a:xfrm>
            <a:off x="3367862" y="421023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UxfVHabVG_Q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1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E9FCB11A-119E-75D3-9ADF-4A6029261E85}"/>
              </a:ext>
            </a:extLst>
          </p:cNvPr>
          <p:cNvSpPr txBox="1"/>
          <p:nvPr/>
        </p:nvSpPr>
        <p:spPr>
          <a:xfrm>
            <a:off x="3967863" y="1226533"/>
            <a:ext cx="4448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ctr" defTabSz="914400">
              <a:spcBef>
                <a:spcPts val="1200"/>
              </a:spcBef>
              <a:buClr>
                <a:srgbClr val="231F20"/>
              </a:buClr>
              <a:buSzPts val="1300"/>
              <a:buFont typeface="Arial"/>
              <a:buNone/>
            </a:pPr>
            <a:r>
              <a:rPr lang="en-GB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GB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GB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GB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GB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GB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GB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GB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GB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GB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GB" altLang="en-US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hòa</a:t>
            </a:r>
            <a:r>
              <a:rPr lang="en-GB" altLang="en-US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giọng</a:t>
            </a:r>
            <a:r>
              <a:rPr lang="en-GB" altLang="en-US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GB" altLang="en-US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lĩnh</a:t>
            </a:r>
            <a:r>
              <a:rPr lang="en-GB" altLang="en-US" sz="2400" b="1" i="1" kern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2400" b="1" i="1" kern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xướng</a:t>
            </a:r>
            <a:endParaRPr lang="en-GB" altLang="en-US" sz="2400" b="1" i="1" kern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16443;p46">
            <a:extLst>
              <a:ext uri="{FF2B5EF4-FFF2-40B4-BE49-F238E27FC236}">
                <a16:creationId xmlns:a16="http://schemas.microsoft.com/office/drawing/2014/main" id="{28D3DF36-F7BF-1362-5B9F-75A10D71AF3A}"/>
              </a:ext>
            </a:extLst>
          </p:cNvPr>
          <p:cNvSpPr txBox="1">
            <a:spLocks/>
          </p:cNvSpPr>
          <p:nvPr/>
        </p:nvSpPr>
        <p:spPr>
          <a:xfrm>
            <a:off x="4691478" y="514177"/>
            <a:ext cx="2880896" cy="6306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accent5"/>
              </a:buClr>
              <a:buSzPts val="990"/>
              <a:buFont typeface="Dancing Script"/>
              <a:buNone/>
              <a:defRPr sz="2400" b="1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>
              <a:buClr>
                <a:schemeClr val="accent5"/>
              </a:buClr>
              <a:buSzPts val="3200"/>
              <a:buFont typeface="Dancing Script"/>
              <a:buNone/>
              <a:defRPr sz="3200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defTabSz="914400">
              <a:buClr>
                <a:srgbClr val="FFFFFF"/>
              </a:buClr>
            </a:pPr>
            <a:r>
              <a:rPr lang="en-GB" sz="36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B416F86-5080-3879-3140-D5B090D43C55}"/>
              </a:ext>
            </a:extLst>
          </p:cNvPr>
          <p:cNvSpPr txBox="1"/>
          <p:nvPr/>
        </p:nvSpPr>
        <p:spPr>
          <a:xfrm>
            <a:off x="3714749" y="2643738"/>
            <a:ext cx="7715250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- 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xướng: 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 1: </a:t>
            </a:r>
            <a:r>
              <a:rPr lang="vi-VN" sz="2000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 rộng ... trăng thanh </a:t>
            </a:r>
            <a:r>
              <a:rPr lang="en-US" sz="2000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0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xưởng 1</a:t>
            </a:r>
            <a:r>
              <a:rPr lang="en-GB" sz="20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0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về ... quê ta </a:t>
            </a:r>
            <a:endParaRPr lang="en-US" sz="2000" i="1" dirty="0">
              <a:solidFill>
                <a:srgbClr val="081C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GB" sz="20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 lướt gió lên. </a:t>
            </a:r>
            <a:r>
              <a:rPr lang="en-US" sz="2000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0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xưởng 2</a:t>
            </a:r>
            <a:r>
              <a:rPr lang="en-GB" sz="20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0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000" i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r>
              <a:rPr lang="vi-VN" sz="2000" i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áng ... với ta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giọng: </a:t>
            </a:r>
            <a:endParaRPr lang="en-US" sz="2000" b="1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 ru ... lướt êm </a:t>
            </a:r>
            <a:endParaRPr lang="en-US" sz="2000" b="0" i="1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 lên </a:t>
            </a:r>
            <a:r>
              <a:rPr lang="en-US" sz="2000" i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vi-VN" sz="2000" b="0" i="1" dirty="0" err="1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Santa</a:t>
            </a:r>
            <a:r>
              <a:rPr lang="vi-VN" sz="2000" b="0" i="1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Lucia </a:t>
            </a:r>
            <a:endParaRPr lang="en-US" sz="2000" b="0" i="1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38">
            <a:extLst>
              <a:ext uri="{FF2B5EF4-FFF2-40B4-BE49-F238E27FC236}">
                <a16:creationId xmlns:a16="http://schemas.microsoft.com/office/drawing/2014/main" id="{62A15132-9847-382A-B080-B95A254ECE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7" y="1988518"/>
            <a:ext cx="3078891" cy="3123293"/>
          </a:xfrm>
          <a:prstGeom prst="rect">
            <a:avLst/>
          </a:prstGeom>
        </p:spPr>
      </p:pic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0F67D9AC-0410-B7CD-8B6C-FE11FF0F1D76}"/>
              </a:ext>
            </a:extLst>
          </p:cNvPr>
          <p:cNvSpPr txBox="1"/>
          <p:nvPr/>
        </p:nvSpPr>
        <p:spPr>
          <a:xfrm>
            <a:off x="4229100" y="498427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d7vV4fagQXk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6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Office Theme">
  <a:themeElements>
    <a:clrScheme name="自定义 3140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6A6A6A"/>
      </a:accent1>
      <a:accent2>
        <a:srgbClr val="747474"/>
      </a:accent2>
      <a:accent3>
        <a:srgbClr val="B0D5DE"/>
      </a:accent3>
      <a:accent4>
        <a:srgbClr val="F3C5D2"/>
      </a:accent4>
      <a:accent5>
        <a:srgbClr val="444444"/>
      </a:accent5>
      <a:accent6>
        <a:srgbClr val="333333"/>
      </a:accent6>
      <a:hlink>
        <a:srgbClr val="4472C4"/>
      </a:hlink>
      <a:folHlink>
        <a:srgbClr val="BFBFBF"/>
      </a:folHlink>
    </a:clrScheme>
    <a:fontScheme name="ijc3r0vk">
      <a:majorFont>
        <a:latin typeface="Lato Regular"/>
        <a:ea typeface="Lato Regular"/>
        <a:cs typeface=""/>
      </a:majorFont>
      <a:minorFont>
        <a:latin typeface="Lato Regular"/>
        <a:ea typeface="Lato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jc3r0vk">
      <a:majorFont>
        <a:latin typeface="Lato Regular"/>
        <a:ea typeface="Lato Regular"/>
        <a:cs typeface=""/>
      </a:majorFont>
      <a:minorFont>
        <a:latin typeface="Lato Regular"/>
        <a:ea typeface="Lato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337">
      <a:dk1>
        <a:sysClr val="windowText" lastClr="000000"/>
      </a:dk1>
      <a:lt1>
        <a:sysClr val="window" lastClr="FFFFFF"/>
      </a:lt1>
      <a:dk2>
        <a:srgbClr val="E0A8BC"/>
      </a:dk2>
      <a:lt2>
        <a:srgbClr val="E7E6E6"/>
      </a:lt2>
      <a:accent1>
        <a:srgbClr val="7CABB5"/>
      </a:accent1>
      <a:accent2>
        <a:srgbClr val="E0A8BC"/>
      </a:accent2>
      <a:accent3>
        <a:srgbClr val="7CABB5"/>
      </a:accent3>
      <a:accent4>
        <a:srgbClr val="E0A8BC"/>
      </a:accent4>
      <a:accent5>
        <a:srgbClr val="7CABB5"/>
      </a:accent5>
      <a:accent6>
        <a:srgbClr val="E0A8B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5004</TotalTime>
  <Words>498</Words>
  <Application>Microsoft Office PowerPoint</Application>
  <PresentationFormat>Widescreen</PresentationFormat>
  <Paragraphs>63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等线</vt:lpstr>
      <vt:lpstr>微软雅黑</vt:lpstr>
      <vt:lpstr>MS PGothic</vt:lpstr>
      <vt:lpstr>宋体</vt:lpstr>
      <vt:lpstr>Arial</vt:lpstr>
      <vt:lpstr>Arial Black</vt:lpstr>
      <vt:lpstr>Calibri</vt:lpstr>
      <vt:lpstr>Dancing Script</vt:lpstr>
      <vt:lpstr>Lato</vt:lpstr>
      <vt:lpstr>Lato Regular</vt:lpstr>
      <vt:lpstr>Times New Roman</vt:lpstr>
      <vt:lpstr>思源黑体 CN Regular</vt:lpstr>
      <vt:lpstr>汉仪娃娃篆简</vt:lpstr>
      <vt:lpstr>Office Theme</vt:lpstr>
      <vt:lpstr>1_Office Theme</vt:lpstr>
      <vt:lpstr>Office 主题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408</cp:revision>
  <dcterms:created xsi:type="dcterms:W3CDTF">2019-07-11T04:52:53Z</dcterms:created>
  <dcterms:modified xsi:type="dcterms:W3CDTF">2025-05-24T00:27:52Z</dcterms:modified>
</cp:coreProperties>
</file>