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66" r:id="rId2"/>
    <p:sldMasterId id="2147483772" r:id="rId3"/>
    <p:sldMasterId id="2147483832" r:id="rId4"/>
  </p:sldMasterIdLst>
  <p:notesMasterIdLst>
    <p:notesMasterId r:id="rId13"/>
  </p:notesMasterIdLst>
  <p:sldIdLst>
    <p:sldId id="468" r:id="rId5"/>
    <p:sldId id="470" r:id="rId6"/>
    <p:sldId id="471" r:id="rId7"/>
    <p:sldId id="473" r:id="rId8"/>
    <p:sldId id="403" r:id="rId9"/>
    <p:sldId id="477" r:id="rId10"/>
    <p:sldId id="465" r:id="rId11"/>
    <p:sldId id="48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99FF"/>
    <a:srgbClr val="130064"/>
    <a:srgbClr val="CCCCFF"/>
    <a:srgbClr val="FF00FF"/>
    <a:srgbClr val="E6E6E6"/>
    <a:srgbClr val="FDEFDC"/>
    <a:srgbClr val="56A1B4"/>
    <a:srgbClr val="F3C5D2"/>
    <a:srgbClr val="AFD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Kiểu Trung bình 4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6196" autoAdjust="0"/>
  </p:normalViewPr>
  <p:slideViewPr>
    <p:cSldViewPr snapToGrid="0">
      <p:cViewPr varScale="1">
        <p:scale>
          <a:sx n="90" d="100"/>
          <a:sy n="90" d="100"/>
        </p:scale>
        <p:origin x="47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4315E-AA88-4C4F-BC7F-691CB14FAFBC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D1EEC-C44F-4BFC-84C2-8741EE48D1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2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3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71082bf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71082bfe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20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7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 hidden="1">
            <a:extLst>
              <a:ext uri="{FF2B5EF4-FFF2-40B4-BE49-F238E27FC236}">
                <a16:creationId xmlns:a16="http://schemas.microsoft.com/office/drawing/2014/main" id="{A40ECCD6-BC05-4722-B6B6-C3135ABE5BE2}"/>
              </a:ext>
            </a:extLst>
          </p:cNvPr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C601F188-D72C-4D4B-9F32-8A9536FA8516}"/>
              </a:ext>
            </a:extLst>
          </p:cNvPr>
          <p:cNvSpPr/>
          <p:nvPr userDrawn="1"/>
        </p:nvSpPr>
        <p:spPr>
          <a:xfrm>
            <a:off x="-15098004" y="648866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CD1D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61536760</a:t>
            </a:r>
            <a:endParaRPr lang="zh-CN" altLang="en-US" dirty="0">
              <a:solidFill>
                <a:srgbClr val="CCD1D4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661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12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01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2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80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2" y="3290755"/>
            <a:ext cx="12192209" cy="3452103"/>
          </a:xfrm>
          <a:custGeom>
            <a:avLst/>
            <a:gdLst/>
            <a:ahLst/>
            <a:cxnLst/>
            <a:rect l="l" t="t" r="r" b="b"/>
            <a:pathLst>
              <a:path w="282860" h="80089" extrusionOk="0">
                <a:moveTo>
                  <a:pt x="282859" y="0"/>
                </a:moveTo>
                <a:cubicBezTo>
                  <a:pt x="280047" y="1327"/>
                  <a:pt x="277222" y="2653"/>
                  <a:pt x="274078" y="3157"/>
                </a:cubicBezTo>
                <a:cubicBezTo>
                  <a:pt x="271253" y="3489"/>
                  <a:pt x="268441" y="3316"/>
                  <a:pt x="265788" y="3820"/>
                </a:cubicBezTo>
                <a:cubicBezTo>
                  <a:pt x="258161" y="5637"/>
                  <a:pt x="254514" y="13437"/>
                  <a:pt x="247377" y="16421"/>
                </a:cubicBezTo>
                <a:cubicBezTo>
                  <a:pt x="242403" y="18570"/>
                  <a:pt x="235944" y="18079"/>
                  <a:pt x="231792" y="21223"/>
                </a:cubicBezTo>
                <a:cubicBezTo>
                  <a:pt x="228144" y="24048"/>
                  <a:pt x="227322" y="28850"/>
                  <a:pt x="223833" y="31834"/>
                </a:cubicBezTo>
                <a:cubicBezTo>
                  <a:pt x="221353" y="33996"/>
                  <a:pt x="217705" y="34818"/>
                  <a:pt x="214058" y="34818"/>
                </a:cubicBezTo>
                <a:cubicBezTo>
                  <a:pt x="212400" y="34818"/>
                  <a:pt x="210569" y="34659"/>
                  <a:pt x="209084" y="34328"/>
                </a:cubicBezTo>
                <a:cubicBezTo>
                  <a:pt x="203778" y="33333"/>
                  <a:pt x="198963" y="31343"/>
                  <a:pt x="193830" y="30680"/>
                </a:cubicBezTo>
                <a:cubicBezTo>
                  <a:pt x="192331" y="30508"/>
                  <a:pt x="190845" y="30348"/>
                  <a:pt x="189347" y="30348"/>
                </a:cubicBezTo>
                <a:cubicBezTo>
                  <a:pt x="184041" y="30348"/>
                  <a:pt x="178735" y="31675"/>
                  <a:pt x="174265" y="34155"/>
                </a:cubicBezTo>
                <a:cubicBezTo>
                  <a:pt x="172103" y="35322"/>
                  <a:pt x="154701" y="47751"/>
                  <a:pt x="137285" y="62010"/>
                </a:cubicBezTo>
                <a:cubicBezTo>
                  <a:pt x="137285" y="62010"/>
                  <a:pt x="112255" y="43613"/>
                  <a:pt x="110425" y="42618"/>
                </a:cubicBezTo>
                <a:cubicBezTo>
                  <a:pt x="105955" y="40124"/>
                  <a:pt x="100649" y="38798"/>
                  <a:pt x="95343" y="38798"/>
                </a:cubicBezTo>
                <a:cubicBezTo>
                  <a:pt x="93845" y="38798"/>
                  <a:pt x="92518" y="38970"/>
                  <a:pt x="91033" y="39129"/>
                </a:cubicBezTo>
                <a:cubicBezTo>
                  <a:pt x="85727" y="39965"/>
                  <a:pt x="80912" y="41955"/>
                  <a:pt x="75779" y="42777"/>
                </a:cubicBezTo>
                <a:cubicBezTo>
                  <a:pt x="74121" y="43108"/>
                  <a:pt x="72463" y="43281"/>
                  <a:pt x="70632" y="43281"/>
                </a:cubicBezTo>
                <a:cubicBezTo>
                  <a:pt x="66985" y="43281"/>
                  <a:pt x="63337" y="42445"/>
                  <a:pt x="60857" y="40296"/>
                </a:cubicBezTo>
                <a:cubicBezTo>
                  <a:pt x="57368" y="37312"/>
                  <a:pt x="56705" y="32497"/>
                  <a:pt x="53057" y="29685"/>
                </a:cubicBezTo>
                <a:cubicBezTo>
                  <a:pt x="48746" y="26528"/>
                  <a:pt x="42287" y="27032"/>
                  <a:pt x="37313" y="24870"/>
                </a:cubicBezTo>
                <a:cubicBezTo>
                  <a:pt x="30177" y="21886"/>
                  <a:pt x="26701" y="14100"/>
                  <a:pt x="18902" y="12442"/>
                </a:cubicBezTo>
                <a:cubicBezTo>
                  <a:pt x="16249" y="11779"/>
                  <a:pt x="13437" y="12110"/>
                  <a:pt x="10784" y="11606"/>
                </a:cubicBezTo>
                <a:cubicBezTo>
                  <a:pt x="6805" y="11115"/>
                  <a:pt x="3317" y="9285"/>
                  <a:pt x="1" y="7468"/>
                </a:cubicBezTo>
                <a:lnTo>
                  <a:pt x="1" y="31171"/>
                </a:lnTo>
                <a:cubicBezTo>
                  <a:pt x="6633" y="33664"/>
                  <a:pt x="10453" y="40456"/>
                  <a:pt x="17416" y="43108"/>
                </a:cubicBezTo>
                <a:cubicBezTo>
                  <a:pt x="22881" y="45098"/>
                  <a:pt x="29845" y="44607"/>
                  <a:pt x="34328" y="47923"/>
                </a:cubicBezTo>
                <a:cubicBezTo>
                  <a:pt x="38308" y="50735"/>
                  <a:pt x="38971" y="55550"/>
                  <a:pt x="42778" y="58362"/>
                </a:cubicBezTo>
                <a:cubicBezTo>
                  <a:pt x="45603" y="60683"/>
                  <a:pt x="49410" y="61519"/>
                  <a:pt x="53389" y="61519"/>
                </a:cubicBezTo>
                <a:cubicBezTo>
                  <a:pt x="55219" y="61519"/>
                  <a:pt x="57037" y="61347"/>
                  <a:pt x="58867" y="61015"/>
                </a:cubicBezTo>
                <a:cubicBezTo>
                  <a:pt x="64332" y="60020"/>
                  <a:pt x="69637" y="58031"/>
                  <a:pt x="75275" y="57208"/>
                </a:cubicBezTo>
                <a:cubicBezTo>
                  <a:pt x="76774" y="57036"/>
                  <a:pt x="78432" y="57036"/>
                  <a:pt x="80090" y="57036"/>
                </a:cubicBezTo>
                <a:cubicBezTo>
                  <a:pt x="85727" y="57036"/>
                  <a:pt x="91364" y="58203"/>
                  <a:pt x="96166" y="60683"/>
                </a:cubicBezTo>
                <a:cubicBezTo>
                  <a:pt x="98155" y="61678"/>
                  <a:pt x="125188" y="80089"/>
                  <a:pt x="125188" y="80089"/>
                </a:cubicBezTo>
                <a:cubicBezTo>
                  <a:pt x="143917" y="65830"/>
                  <a:pt x="162659" y="53388"/>
                  <a:pt x="165140" y="52234"/>
                </a:cubicBezTo>
                <a:cubicBezTo>
                  <a:pt x="169954" y="49741"/>
                  <a:pt x="175592" y="48414"/>
                  <a:pt x="181229" y="48414"/>
                </a:cubicBezTo>
                <a:cubicBezTo>
                  <a:pt x="182887" y="48414"/>
                  <a:pt x="184545" y="48587"/>
                  <a:pt x="186031" y="48746"/>
                </a:cubicBezTo>
                <a:cubicBezTo>
                  <a:pt x="191668" y="49581"/>
                  <a:pt x="196974" y="51571"/>
                  <a:pt x="202452" y="52566"/>
                </a:cubicBezTo>
                <a:cubicBezTo>
                  <a:pt x="204269" y="52725"/>
                  <a:pt x="206099" y="52897"/>
                  <a:pt x="207916" y="52897"/>
                </a:cubicBezTo>
                <a:cubicBezTo>
                  <a:pt x="211896" y="52897"/>
                  <a:pt x="215875" y="52062"/>
                  <a:pt x="218528" y="49913"/>
                </a:cubicBezTo>
                <a:cubicBezTo>
                  <a:pt x="222348" y="46929"/>
                  <a:pt x="223011" y="42114"/>
                  <a:pt x="226990" y="39302"/>
                </a:cubicBezTo>
                <a:cubicBezTo>
                  <a:pt x="231460" y="36145"/>
                  <a:pt x="238424" y="36649"/>
                  <a:pt x="243902" y="34487"/>
                </a:cubicBezTo>
                <a:cubicBezTo>
                  <a:pt x="251529" y="31502"/>
                  <a:pt x="255508" y="23716"/>
                  <a:pt x="263626" y="22058"/>
                </a:cubicBezTo>
                <a:cubicBezTo>
                  <a:pt x="266610" y="21395"/>
                  <a:pt x="269595" y="21727"/>
                  <a:pt x="272579" y="21395"/>
                </a:cubicBezTo>
                <a:cubicBezTo>
                  <a:pt x="276399" y="20891"/>
                  <a:pt x="279715" y="19233"/>
                  <a:pt x="282859" y="17747"/>
                </a:cubicBezTo>
                <a:lnTo>
                  <a:pt x="282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82" y="4055710"/>
            <a:ext cx="12192209" cy="2801501"/>
          </a:xfrm>
          <a:custGeom>
            <a:avLst/>
            <a:gdLst/>
            <a:ahLst/>
            <a:cxnLst/>
            <a:rect l="l" t="t" r="r" b="b"/>
            <a:pathLst>
              <a:path w="282860" h="64995" extrusionOk="0">
                <a:moveTo>
                  <a:pt x="282859" y="0"/>
                </a:moveTo>
                <a:cubicBezTo>
                  <a:pt x="279715" y="1486"/>
                  <a:pt x="276399" y="3144"/>
                  <a:pt x="272579" y="3648"/>
                </a:cubicBezTo>
                <a:cubicBezTo>
                  <a:pt x="269595" y="3980"/>
                  <a:pt x="266610" y="3648"/>
                  <a:pt x="263626" y="4311"/>
                </a:cubicBezTo>
                <a:cubicBezTo>
                  <a:pt x="255508" y="5969"/>
                  <a:pt x="251529" y="13755"/>
                  <a:pt x="243902" y="16740"/>
                </a:cubicBezTo>
                <a:cubicBezTo>
                  <a:pt x="238424" y="18902"/>
                  <a:pt x="231460" y="18398"/>
                  <a:pt x="226990" y="21555"/>
                </a:cubicBezTo>
                <a:cubicBezTo>
                  <a:pt x="223011" y="24367"/>
                  <a:pt x="222348" y="29182"/>
                  <a:pt x="218528" y="32166"/>
                </a:cubicBezTo>
                <a:cubicBezTo>
                  <a:pt x="215875" y="34315"/>
                  <a:pt x="211896" y="35150"/>
                  <a:pt x="207916" y="35150"/>
                </a:cubicBezTo>
                <a:cubicBezTo>
                  <a:pt x="206099" y="35150"/>
                  <a:pt x="204269" y="34978"/>
                  <a:pt x="202452" y="34819"/>
                </a:cubicBezTo>
                <a:cubicBezTo>
                  <a:pt x="196974" y="33824"/>
                  <a:pt x="191668" y="31834"/>
                  <a:pt x="186031" y="30999"/>
                </a:cubicBezTo>
                <a:cubicBezTo>
                  <a:pt x="184545" y="30840"/>
                  <a:pt x="182887" y="30667"/>
                  <a:pt x="181229" y="30667"/>
                </a:cubicBezTo>
                <a:cubicBezTo>
                  <a:pt x="175592" y="30667"/>
                  <a:pt x="169954" y="31994"/>
                  <a:pt x="165140" y="34487"/>
                </a:cubicBezTo>
                <a:cubicBezTo>
                  <a:pt x="162659" y="35641"/>
                  <a:pt x="143917" y="48083"/>
                  <a:pt x="125188" y="62342"/>
                </a:cubicBezTo>
                <a:cubicBezTo>
                  <a:pt x="125188" y="62342"/>
                  <a:pt x="98155" y="43931"/>
                  <a:pt x="96166" y="42936"/>
                </a:cubicBezTo>
                <a:cubicBezTo>
                  <a:pt x="91364" y="40456"/>
                  <a:pt x="85727" y="39289"/>
                  <a:pt x="80090" y="39289"/>
                </a:cubicBezTo>
                <a:cubicBezTo>
                  <a:pt x="78432" y="39289"/>
                  <a:pt x="76774" y="39289"/>
                  <a:pt x="75275" y="39461"/>
                </a:cubicBezTo>
                <a:cubicBezTo>
                  <a:pt x="69637" y="40284"/>
                  <a:pt x="64332" y="42273"/>
                  <a:pt x="58867" y="43268"/>
                </a:cubicBezTo>
                <a:cubicBezTo>
                  <a:pt x="57037" y="43600"/>
                  <a:pt x="55219" y="43772"/>
                  <a:pt x="53389" y="43772"/>
                </a:cubicBezTo>
                <a:cubicBezTo>
                  <a:pt x="49410" y="43772"/>
                  <a:pt x="45603" y="42936"/>
                  <a:pt x="42778" y="40615"/>
                </a:cubicBezTo>
                <a:cubicBezTo>
                  <a:pt x="38971" y="37803"/>
                  <a:pt x="38308" y="32988"/>
                  <a:pt x="34328" y="30176"/>
                </a:cubicBezTo>
                <a:cubicBezTo>
                  <a:pt x="29845" y="26860"/>
                  <a:pt x="22881" y="27351"/>
                  <a:pt x="17416" y="25361"/>
                </a:cubicBezTo>
                <a:cubicBezTo>
                  <a:pt x="10453" y="22709"/>
                  <a:pt x="6633" y="15917"/>
                  <a:pt x="1" y="13424"/>
                </a:cubicBezTo>
                <a:lnTo>
                  <a:pt x="1" y="64995"/>
                </a:lnTo>
                <a:lnTo>
                  <a:pt x="282859" y="64995"/>
                </a:lnTo>
                <a:lnTo>
                  <a:pt x="2828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83600" y="1601500"/>
            <a:ext cx="6115200" cy="21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995600" y="4157167"/>
            <a:ext cx="4091200" cy="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786" y="5289301"/>
            <a:ext cx="12233437" cy="1574351"/>
          </a:xfrm>
          <a:custGeom>
            <a:avLst/>
            <a:gdLst/>
            <a:ahLst/>
            <a:cxnLst/>
            <a:rect l="l" t="t" r="r" b="b"/>
            <a:pathLst>
              <a:path w="285650" h="36761" extrusionOk="0">
                <a:moveTo>
                  <a:pt x="285649" y="0"/>
                </a:moveTo>
                <a:cubicBezTo>
                  <a:pt x="285649" y="0"/>
                  <a:pt x="250969" y="6396"/>
                  <a:pt x="202600" y="6396"/>
                </a:cubicBezTo>
                <a:cubicBezTo>
                  <a:pt x="184261" y="6396"/>
                  <a:pt x="163955" y="5476"/>
                  <a:pt x="142825" y="2941"/>
                </a:cubicBezTo>
                <a:cubicBezTo>
                  <a:pt x="125322" y="829"/>
                  <a:pt x="110002" y="13"/>
                  <a:pt x="96779" y="13"/>
                </a:cubicBezTo>
                <a:cubicBezTo>
                  <a:pt x="52258" y="13"/>
                  <a:pt x="31520" y="9257"/>
                  <a:pt x="31304" y="9369"/>
                </a:cubicBezTo>
                <a:cubicBezTo>
                  <a:pt x="25714" y="12019"/>
                  <a:pt x="24037" y="14400"/>
                  <a:pt x="29213" y="16077"/>
                </a:cubicBezTo>
                <a:cubicBezTo>
                  <a:pt x="47381" y="22360"/>
                  <a:pt x="51853" y="28789"/>
                  <a:pt x="0" y="36760"/>
                </a:cubicBezTo>
                <a:lnTo>
                  <a:pt x="285649" y="36760"/>
                </a:lnTo>
                <a:lnTo>
                  <a:pt x="2856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96779" y="6151144"/>
            <a:ext cx="11341444" cy="712507"/>
          </a:xfrm>
          <a:custGeom>
            <a:avLst/>
            <a:gdLst/>
            <a:ahLst/>
            <a:cxnLst/>
            <a:rect l="l" t="t" r="r" b="b"/>
            <a:pathLst>
              <a:path w="264822" h="16637" extrusionOk="0">
                <a:moveTo>
                  <a:pt x="35631" y="0"/>
                </a:moveTo>
                <a:cubicBezTo>
                  <a:pt x="43323" y="5031"/>
                  <a:pt x="38012" y="10342"/>
                  <a:pt x="0" y="16636"/>
                </a:cubicBezTo>
                <a:lnTo>
                  <a:pt x="264821" y="16636"/>
                </a:lnTo>
                <a:lnTo>
                  <a:pt x="264821" y="9090"/>
                </a:lnTo>
                <a:cubicBezTo>
                  <a:pt x="264821" y="9090"/>
                  <a:pt x="245479" y="2893"/>
                  <a:pt x="211257" y="2893"/>
                </a:cubicBezTo>
                <a:cubicBezTo>
                  <a:pt x="199213" y="2893"/>
                  <a:pt x="185327" y="3661"/>
                  <a:pt x="169791" y="5736"/>
                </a:cubicBezTo>
                <a:cubicBezTo>
                  <a:pt x="148149" y="8623"/>
                  <a:pt x="127498" y="9894"/>
                  <a:pt x="108899" y="9894"/>
                </a:cubicBezTo>
                <a:cubicBezTo>
                  <a:pt x="76222" y="9894"/>
                  <a:pt x="49881" y="5971"/>
                  <a:pt x="35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965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7" name="Google Shape;17;p3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40500" y="3081512"/>
            <a:ext cx="4754800" cy="5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141100" y="4121332"/>
            <a:ext cx="4753600" cy="5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2946400" y="2247900"/>
            <a:ext cx="1061200" cy="6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9561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24" name="Google Shape;24;p4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4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50967" y="1520933"/>
            <a:ext cx="10485200" cy="4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>
                <a:solidFill>
                  <a:srgbClr val="FFFFFF"/>
                </a:solidFill>
              </a:defRPr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600">
                <a:solidFill>
                  <a:schemeClr val="dk1"/>
                </a:solidFill>
              </a:defRPr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600">
                <a:solidFill>
                  <a:schemeClr val="dk1"/>
                </a:solidFill>
              </a:defRPr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600">
                <a:solidFill>
                  <a:schemeClr val="dk1"/>
                </a:solidFill>
              </a:defRPr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600">
                <a:solidFill>
                  <a:schemeClr val="dk1"/>
                </a:solidFill>
              </a:defRPr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600">
                <a:solidFill>
                  <a:schemeClr val="dk1"/>
                </a:solidFill>
              </a:defRPr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600">
                <a:solidFill>
                  <a:schemeClr val="dk1"/>
                </a:solidFill>
              </a:defRPr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600">
                <a:solidFill>
                  <a:schemeClr val="dk1"/>
                </a:solidFill>
              </a:defRPr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AutoNum type="romanLcPeriod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0357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32" name="Google Shape;32;p5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537600" y="4367267"/>
            <a:ext cx="3935200" cy="9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6736300" y="4367267"/>
            <a:ext cx="3935200" cy="9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1350600" y="3943600"/>
            <a:ext cx="4309200" cy="3008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6549300" y="3945525"/>
            <a:ext cx="4309200" cy="3008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5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174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43" name="Google Shape;43;p6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7580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7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50" name="Google Shape;50;p7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535600" y="2152651"/>
            <a:ext cx="22428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237200" y="3213273"/>
            <a:ext cx="4541200" cy="15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614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3062B5B-4B7E-4CB9-964C-2B3C8DD79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" name="文本框 2" hidden="1">
            <a:extLst>
              <a:ext uri="{FF2B5EF4-FFF2-40B4-BE49-F238E27FC236}">
                <a16:creationId xmlns:a16="http://schemas.microsoft.com/office/drawing/2014/main" id="{17E90A3C-F8B0-4BEB-A9C7-2B3EBEA69E44}"/>
              </a:ext>
            </a:extLst>
          </p:cNvPr>
          <p:cNvSpPr txBox="1"/>
          <p:nvPr userDrawn="1"/>
        </p:nvSpPr>
        <p:spPr>
          <a:xfrm>
            <a:off x="-32063822" y="52592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8E8929C5-08AE-4C1A-B1A1-FDFE45F42A68}"/>
              </a:ext>
            </a:extLst>
          </p:cNvPr>
          <p:cNvSpPr txBox="1"/>
          <p:nvPr userDrawn="1"/>
        </p:nvSpPr>
        <p:spPr>
          <a:xfrm>
            <a:off x="-34029696" y="0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" name="文本框 4" hidden="1">
            <a:extLst>
              <a:ext uri="{FF2B5EF4-FFF2-40B4-BE49-F238E27FC236}">
                <a16:creationId xmlns:a16="http://schemas.microsoft.com/office/drawing/2014/main" id="{A4884D17-2E3C-4F6B-AB1E-EFCC73F7439E}"/>
              </a:ext>
            </a:extLst>
          </p:cNvPr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" name="文本框 5" hidden="1">
            <a:extLst>
              <a:ext uri="{FF2B5EF4-FFF2-40B4-BE49-F238E27FC236}">
                <a16:creationId xmlns:a16="http://schemas.microsoft.com/office/drawing/2014/main" id="{441F0FE0-FE81-4426-91B6-6B3A8200C3CF}"/>
              </a:ext>
            </a:extLst>
          </p:cNvPr>
          <p:cNvSpPr txBox="1"/>
          <p:nvPr userDrawn="1"/>
        </p:nvSpPr>
        <p:spPr>
          <a:xfrm>
            <a:off x="-16011022" y="-212583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矩形 6" hidden="1">
            <a:extLst>
              <a:ext uri="{FF2B5EF4-FFF2-40B4-BE49-F238E27FC236}">
                <a16:creationId xmlns:a16="http://schemas.microsoft.com/office/drawing/2014/main" id="{8289A45E-A6D0-4936-AA0B-344C6675BDAA}"/>
              </a:ext>
            </a:extLst>
          </p:cNvPr>
          <p:cNvSpPr/>
          <p:nvPr userDrawn="1"/>
        </p:nvSpPr>
        <p:spPr>
          <a:xfrm>
            <a:off x="-15098004" y="648866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CD1D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61536760</a:t>
            </a:r>
            <a:endParaRPr lang="zh-CN" altLang="en-US" dirty="0">
              <a:solidFill>
                <a:srgbClr val="CCD1D4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596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57" name="Google Shape;57;p8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016000" y="2936900"/>
            <a:ext cx="10160000" cy="9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60" name="Google Shape;60;p8"/>
          <p:cNvGrpSpPr/>
          <p:nvPr/>
        </p:nvGrpSpPr>
        <p:grpSpPr>
          <a:xfrm>
            <a:off x="5678034" y="6118200"/>
            <a:ext cx="7631567" cy="2517800"/>
            <a:chOff x="2315700" y="3585450"/>
            <a:chExt cx="5723675" cy="1888350"/>
          </a:xfrm>
        </p:grpSpPr>
        <p:sp>
          <p:nvSpPr>
            <p:cNvPr id="61" name="Google Shape;61;p8"/>
            <p:cNvSpPr/>
            <p:nvPr/>
          </p:nvSpPr>
          <p:spPr>
            <a:xfrm>
              <a:off x="2315700" y="3585450"/>
              <a:ext cx="5723675" cy="1888350"/>
            </a:xfrm>
            <a:custGeom>
              <a:avLst/>
              <a:gdLst/>
              <a:ahLst/>
              <a:cxnLst/>
              <a:rect l="l" t="t" r="r" b="b"/>
              <a:pathLst>
                <a:path w="228947" h="75534" extrusionOk="0">
                  <a:moveTo>
                    <a:pt x="228946" y="1"/>
                  </a:moveTo>
                  <a:cubicBezTo>
                    <a:pt x="228946" y="1"/>
                    <a:pt x="201187" y="13171"/>
                    <a:pt x="162466" y="13171"/>
                  </a:cubicBezTo>
                  <a:cubicBezTo>
                    <a:pt x="147716" y="13171"/>
                    <a:pt x="131375" y="11260"/>
                    <a:pt x="114373" y="5982"/>
                  </a:cubicBezTo>
                  <a:cubicBezTo>
                    <a:pt x="100410" y="1711"/>
                    <a:pt x="88185" y="61"/>
                    <a:pt x="77629" y="61"/>
                  </a:cubicBezTo>
                  <a:cubicBezTo>
                    <a:pt x="41886" y="61"/>
                    <a:pt x="25271" y="18976"/>
                    <a:pt x="25116" y="19120"/>
                  </a:cubicBezTo>
                  <a:cubicBezTo>
                    <a:pt x="20680" y="24730"/>
                    <a:pt x="19320" y="29552"/>
                    <a:pt x="23385" y="33231"/>
                  </a:cubicBezTo>
                  <a:cubicBezTo>
                    <a:pt x="38068" y="45982"/>
                    <a:pt x="41545" y="59305"/>
                    <a:pt x="0" y="75533"/>
                  </a:cubicBezTo>
                  <a:lnTo>
                    <a:pt x="228946" y="75533"/>
                  </a:lnTo>
                  <a:lnTo>
                    <a:pt x="228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2798675" y="3590100"/>
              <a:ext cx="3646825" cy="1835025"/>
            </a:xfrm>
            <a:custGeom>
              <a:avLst/>
              <a:gdLst/>
              <a:ahLst/>
              <a:cxnLst/>
              <a:rect l="l" t="t" r="r" b="b"/>
              <a:pathLst>
                <a:path w="145873" h="73401" extrusionOk="0">
                  <a:moveTo>
                    <a:pt x="52365" y="0"/>
                  </a:moveTo>
                  <a:lnTo>
                    <a:pt x="52365" y="0"/>
                  </a:lnTo>
                  <a:cubicBezTo>
                    <a:pt x="20681" y="1932"/>
                    <a:pt x="5998" y="18748"/>
                    <a:pt x="5797" y="18934"/>
                  </a:cubicBezTo>
                  <a:cubicBezTo>
                    <a:pt x="1361" y="24544"/>
                    <a:pt x="1" y="29366"/>
                    <a:pt x="4066" y="33045"/>
                  </a:cubicBezTo>
                  <a:cubicBezTo>
                    <a:pt x="13138" y="40958"/>
                    <a:pt x="17976" y="49072"/>
                    <a:pt x="10248" y="58160"/>
                  </a:cubicBezTo>
                  <a:cubicBezTo>
                    <a:pt x="11021" y="58732"/>
                    <a:pt x="11979" y="59320"/>
                    <a:pt x="12752" y="59892"/>
                  </a:cubicBezTo>
                  <a:cubicBezTo>
                    <a:pt x="29753" y="71870"/>
                    <a:pt x="44822" y="72256"/>
                    <a:pt x="60479" y="73029"/>
                  </a:cubicBezTo>
                  <a:cubicBezTo>
                    <a:pt x="64733" y="73294"/>
                    <a:pt x="70001" y="73401"/>
                    <a:pt x="75588" y="73401"/>
                  </a:cubicBezTo>
                  <a:cubicBezTo>
                    <a:pt x="90549" y="73401"/>
                    <a:pt x="107798" y="72633"/>
                    <a:pt x="113987" y="72071"/>
                  </a:cubicBezTo>
                  <a:cubicBezTo>
                    <a:pt x="122488" y="71298"/>
                    <a:pt x="145872" y="48686"/>
                    <a:pt x="145872" y="48686"/>
                  </a:cubicBezTo>
                  <a:lnTo>
                    <a:pt x="145872" y="48686"/>
                  </a:lnTo>
                  <a:cubicBezTo>
                    <a:pt x="145872" y="48686"/>
                    <a:pt x="130675" y="50649"/>
                    <a:pt x="111651" y="50649"/>
                  </a:cubicBezTo>
                  <a:cubicBezTo>
                    <a:pt x="86822" y="50649"/>
                    <a:pt x="55474" y="47305"/>
                    <a:pt x="42891" y="31886"/>
                  </a:cubicBezTo>
                  <a:cubicBezTo>
                    <a:pt x="20681" y="4838"/>
                    <a:pt x="52364" y="0"/>
                    <a:pt x="5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8"/>
          <p:cNvSpPr/>
          <p:nvPr/>
        </p:nvSpPr>
        <p:spPr>
          <a:xfrm flipH="1">
            <a:off x="10781585" y="42405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/>
          <p:nvPr/>
        </p:nvSpPr>
        <p:spPr>
          <a:xfrm flipH="1">
            <a:off x="9896451" y="5249300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1350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9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67" name="Google Shape;67;p9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413600" y="2330467"/>
            <a:ext cx="4827600" cy="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6413600" y="3429008"/>
            <a:ext cx="4827600" cy="11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25912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6858003" y="4694400"/>
            <a:ext cx="4368800" cy="1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4000" i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733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733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733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733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733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733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733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733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329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76" name="Google Shape;76;p11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950967" y="2731833"/>
            <a:ext cx="10290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2946400" y="4102100"/>
            <a:ext cx="6705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7778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844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85" name="Google Shape;85;p13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68167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able of Contents">
  <p:cSld name=" Table of Conten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4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89" name="Google Shape;89;p14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2743200" y="2254251"/>
            <a:ext cx="30480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2"/>
          </p:nvPr>
        </p:nvSpPr>
        <p:spPr>
          <a:xfrm>
            <a:off x="2743200" y="2687631"/>
            <a:ext cx="31620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3"/>
          </p:nvPr>
        </p:nvSpPr>
        <p:spPr>
          <a:xfrm>
            <a:off x="7950200" y="2254251"/>
            <a:ext cx="30480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4"/>
          </p:nvPr>
        </p:nvSpPr>
        <p:spPr>
          <a:xfrm>
            <a:off x="7950200" y="2687631"/>
            <a:ext cx="31620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5"/>
          </p:nvPr>
        </p:nvSpPr>
        <p:spPr>
          <a:xfrm>
            <a:off x="2743200" y="4740275"/>
            <a:ext cx="30480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6"/>
          </p:nvPr>
        </p:nvSpPr>
        <p:spPr>
          <a:xfrm>
            <a:off x="2743200" y="5167876"/>
            <a:ext cx="3162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7"/>
          </p:nvPr>
        </p:nvSpPr>
        <p:spPr>
          <a:xfrm>
            <a:off x="7950200" y="4740275"/>
            <a:ext cx="30480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8"/>
          </p:nvPr>
        </p:nvSpPr>
        <p:spPr>
          <a:xfrm>
            <a:off x="7950200" y="5167876"/>
            <a:ext cx="3162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9" hasCustomPrompt="1"/>
          </p:nvPr>
        </p:nvSpPr>
        <p:spPr>
          <a:xfrm>
            <a:off x="2743200" y="1755775"/>
            <a:ext cx="7264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3" hasCustomPrompt="1"/>
          </p:nvPr>
        </p:nvSpPr>
        <p:spPr>
          <a:xfrm>
            <a:off x="7950200" y="1755775"/>
            <a:ext cx="7264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4" hasCustomPrompt="1"/>
          </p:nvPr>
        </p:nvSpPr>
        <p:spPr>
          <a:xfrm>
            <a:off x="2743200" y="4244975"/>
            <a:ext cx="731600" cy="3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5" hasCustomPrompt="1"/>
          </p:nvPr>
        </p:nvSpPr>
        <p:spPr>
          <a:xfrm>
            <a:off x="7950200" y="4244975"/>
            <a:ext cx="731600" cy="3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08324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right">
  <p:cSld name="Title and text righ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06" name="Google Shape;106;p15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5690233" y="2609967"/>
            <a:ext cx="5550800" cy="27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5690233" y="1701600"/>
            <a:ext cx="55508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4218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6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13" name="Google Shape;113;p16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1135897" y="3152224"/>
            <a:ext cx="3048000" cy="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2"/>
          </p:nvPr>
        </p:nvSpPr>
        <p:spPr>
          <a:xfrm>
            <a:off x="1753897" y="2676705"/>
            <a:ext cx="1812000" cy="3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3"/>
          </p:nvPr>
        </p:nvSpPr>
        <p:spPr>
          <a:xfrm>
            <a:off x="5181000" y="2676705"/>
            <a:ext cx="1830000" cy="3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4"/>
          </p:nvPr>
        </p:nvSpPr>
        <p:spPr>
          <a:xfrm>
            <a:off x="4572000" y="3152224"/>
            <a:ext cx="3048000" cy="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5"/>
          </p:nvPr>
        </p:nvSpPr>
        <p:spPr>
          <a:xfrm>
            <a:off x="8617481" y="2676705"/>
            <a:ext cx="1830000" cy="3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6"/>
          </p:nvPr>
        </p:nvSpPr>
        <p:spPr>
          <a:xfrm>
            <a:off x="8008481" y="3152224"/>
            <a:ext cx="3048000" cy="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7"/>
          </p:nvPr>
        </p:nvSpPr>
        <p:spPr>
          <a:xfrm>
            <a:off x="1135897" y="5650055"/>
            <a:ext cx="3048000" cy="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8"/>
          </p:nvPr>
        </p:nvSpPr>
        <p:spPr>
          <a:xfrm>
            <a:off x="1753697" y="5180892"/>
            <a:ext cx="1812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9"/>
          </p:nvPr>
        </p:nvSpPr>
        <p:spPr>
          <a:xfrm>
            <a:off x="5180800" y="5180892"/>
            <a:ext cx="183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13"/>
          </p:nvPr>
        </p:nvSpPr>
        <p:spPr>
          <a:xfrm>
            <a:off x="4572000" y="5650055"/>
            <a:ext cx="3048000" cy="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14"/>
          </p:nvPr>
        </p:nvSpPr>
        <p:spPr>
          <a:xfrm>
            <a:off x="8617281" y="5180892"/>
            <a:ext cx="183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5"/>
          </p:nvPr>
        </p:nvSpPr>
        <p:spPr>
          <a:xfrm>
            <a:off x="8008481" y="5650055"/>
            <a:ext cx="3048000" cy="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592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7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30" name="Google Shape;130;p17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1316967" y="3931400"/>
            <a:ext cx="2698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2"/>
          </p:nvPr>
        </p:nvSpPr>
        <p:spPr>
          <a:xfrm>
            <a:off x="1347767" y="4525125"/>
            <a:ext cx="26364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3"/>
          </p:nvPr>
        </p:nvSpPr>
        <p:spPr>
          <a:xfrm>
            <a:off x="4657184" y="3931400"/>
            <a:ext cx="2877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4"/>
          </p:nvPr>
        </p:nvSpPr>
        <p:spPr>
          <a:xfrm>
            <a:off x="4682188" y="4525125"/>
            <a:ext cx="28276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5"/>
          </p:nvPr>
        </p:nvSpPr>
        <p:spPr>
          <a:xfrm>
            <a:off x="8177003" y="3931400"/>
            <a:ext cx="2698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6"/>
          </p:nvPr>
        </p:nvSpPr>
        <p:spPr>
          <a:xfrm>
            <a:off x="8207808" y="4525125"/>
            <a:ext cx="26364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6990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94E60768-9E33-4B47-AC49-4BD7A2D711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" name="文本框 2" hidden="1">
            <a:extLst>
              <a:ext uri="{FF2B5EF4-FFF2-40B4-BE49-F238E27FC236}">
                <a16:creationId xmlns:a16="http://schemas.microsoft.com/office/drawing/2014/main" id="{2F9B6907-6BBF-4117-B1BF-AABA6B18BCE6}"/>
              </a:ext>
            </a:extLst>
          </p:cNvPr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0A0EF643-CDBD-45C0-9A15-9537830847D1}"/>
              </a:ext>
            </a:extLst>
          </p:cNvPr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" name="文本框 4" hidden="1">
            <a:extLst>
              <a:ext uri="{FF2B5EF4-FFF2-40B4-BE49-F238E27FC236}">
                <a16:creationId xmlns:a16="http://schemas.microsoft.com/office/drawing/2014/main" id="{9643FBB6-3649-409B-B354-54D19325ECFC}"/>
              </a:ext>
            </a:extLst>
          </p:cNvPr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" name="矩形 5" hidden="1">
            <a:extLst>
              <a:ext uri="{FF2B5EF4-FFF2-40B4-BE49-F238E27FC236}">
                <a16:creationId xmlns:a16="http://schemas.microsoft.com/office/drawing/2014/main" id="{C087AA50-0B18-4F37-ACE4-B2AD85F7E579}"/>
              </a:ext>
            </a:extLst>
          </p:cNvPr>
          <p:cNvSpPr/>
          <p:nvPr userDrawn="1"/>
        </p:nvSpPr>
        <p:spPr>
          <a:xfrm>
            <a:off x="-15098004" y="648866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CD1D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61536760</a:t>
            </a:r>
            <a:endParaRPr lang="zh-CN" altLang="en-US" dirty="0">
              <a:solidFill>
                <a:srgbClr val="CCD1D4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518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">
  <p:cSld name="Title and text lef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8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42" name="Google Shape;142;p18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316000" y="3129876"/>
            <a:ext cx="4462400" cy="1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1316000" y="2426200"/>
            <a:ext cx="4462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6965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 2">
  <p:cSld name="Title and text left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9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49" name="Google Shape;149;p19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19"/>
          <p:cNvSpPr txBox="1">
            <a:spLocks noGrp="1"/>
          </p:cNvSpPr>
          <p:nvPr>
            <p:ph type="subTitle" idx="1"/>
          </p:nvPr>
        </p:nvSpPr>
        <p:spPr>
          <a:xfrm>
            <a:off x="952881" y="3536941"/>
            <a:ext cx="4825600" cy="8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950967" y="2449733"/>
            <a:ext cx="48276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3900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0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56" name="Google Shape;156;p20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1"/>
          </p:nvPr>
        </p:nvSpPr>
        <p:spPr>
          <a:xfrm>
            <a:off x="965167" y="3553316"/>
            <a:ext cx="234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2"/>
          </p:nvPr>
        </p:nvSpPr>
        <p:spPr>
          <a:xfrm>
            <a:off x="3606113" y="3553667"/>
            <a:ext cx="234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3"/>
          </p:nvPr>
        </p:nvSpPr>
        <p:spPr>
          <a:xfrm>
            <a:off x="6247060" y="3559673"/>
            <a:ext cx="234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4"/>
          </p:nvPr>
        </p:nvSpPr>
        <p:spPr>
          <a:xfrm>
            <a:off x="8888005" y="3559673"/>
            <a:ext cx="234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5"/>
          </p:nvPr>
        </p:nvSpPr>
        <p:spPr>
          <a:xfrm>
            <a:off x="944967" y="4033499"/>
            <a:ext cx="2381200" cy="9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ubTitle" idx="6"/>
          </p:nvPr>
        </p:nvSpPr>
        <p:spPr>
          <a:xfrm>
            <a:off x="3585913" y="4033499"/>
            <a:ext cx="2381200" cy="9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ubTitle" idx="7"/>
          </p:nvPr>
        </p:nvSpPr>
        <p:spPr>
          <a:xfrm>
            <a:off x="6226860" y="4033499"/>
            <a:ext cx="2381200" cy="9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ubTitle" idx="8"/>
          </p:nvPr>
        </p:nvSpPr>
        <p:spPr>
          <a:xfrm>
            <a:off x="8867805" y="4033499"/>
            <a:ext cx="2381200" cy="9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64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1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69" name="Google Shape;169;p21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21"/>
          <p:cNvSpPr txBox="1"/>
          <p:nvPr/>
        </p:nvSpPr>
        <p:spPr>
          <a:xfrm>
            <a:off x="2373600" y="4882733"/>
            <a:ext cx="74448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"/>
          </p:nvPr>
        </p:nvSpPr>
        <p:spPr>
          <a:xfrm>
            <a:off x="3726200" y="2761741"/>
            <a:ext cx="4739600" cy="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2260600" y="1600800"/>
            <a:ext cx="76708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1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21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2"/>
          </p:nvPr>
        </p:nvSpPr>
        <p:spPr>
          <a:xfrm>
            <a:off x="3726200" y="5819267"/>
            <a:ext cx="4739600" cy="2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47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2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79" name="Google Shape;179;p22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2335493" y="2691367"/>
            <a:ext cx="237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 idx="2" hasCustomPrompt="1"/>
          </p:nvPr>
        </p:nvSpPr>
        <p:spPr>
          <a:xfrm>
            <a:off x="2018500" y="2133167"/>
            <a:ext cx="30116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7487151" y="2691367"/>
            <a:ext cx="2379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 idx="3" hasCustomPrompt="1"/>
          </p:nvPr>
        </p:nvSpPr>
        <p:spPr>
          <a:xfrm>
            <a:off x="7171151" y="2133167"/>
            <a:ext cx="30116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4"/>
          </p:nvPr>
        </p:nvSpPr>
        <p:spPr>
          <a:xfrm>
            <a:off x="4547200" y="4685267"/>
            <a:ext cx="309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 idx="5" hasCustomPrompt="1"/>
          </p:nvPr>
        </p:nvSpPr>
        <p:spPr>
          <a:xfrm>
            <a:off x="4632928" y="4127067"/>
            <a:ext cx="30116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22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2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0885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subTitle" idx="1"/>
          </p:nvPr>
        </p:nvSpPr>
        <p:spPr>
          <a:xfrm>
            <a:off x="2794000" y="2640567"/>
            <a:ext cx="6604000" cy="11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4775200" y="3937000"/>
            <a:ext cx="264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23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193" name="Google Shape;193;p23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" name="Google Shape;195;p23"/>
          <p:cNvGrpSpPr/>
          <p:nvPr/>
        </p:nvGrpSpPr>
        <p:grpSpPr>
          <a:xfrm flipH="1">
            <a:off x="-11566" y="5711800"/>
            <a:ext cx="7631567" cy="2517800"/>
            <a:chOff x="2315700" y="3585450"/>
            <a:chExt cx="5723675" cy="1888350"/>
          </a:xfrm>
        </p:grpSpPr>
        <p:sp>
          <p:nvSpPr>
            <p:cNvPr id="196" name="Google Shape;196;p23"/>
            <p:cNvSpPr/>
            <p:nvPr/>
          </p:nvSpPr>
          <p:spPr>
            <a:xfrm>
              <a:off x="2315700" y="3585450"/>
              <a:ext cx="5723675" cy="1888350"/>
            </a:xfrm>
            <a:custGeom>
              <a:avLst/>
              <a:gdLst/>
              <a:ahLst/>
              <a:cxnLst/>
              <a:rect l="l" t="t" r="r" b="b"/>
              <a:pathLst>
                <a:path w="228947" h="75534" extrusionOk="0">
                  <a:moveTo>
                    <a:pt x="228946" y="1"/>
                  </a:moveTo>
                  <a:cubicBezTo>
                    <a:pt x="228946" y="1"/>
                    <a:pt x="201187" y="13171"/>
                    <a:pt x="162466" y="13171"/>
                  </a:cubicBezTo>
                  <a:cubicBezTo>
                    <a:pt x="147716" y="13171"/>
                    <a:pt x="131375" y="11260"/>
                    <a:pt x="114373" y="5982"/>
                  </a:cubicBezTo>
                  <a:cubicBezTo>
                    <a:pt x="100410" y="1711"/>
                    <a:pt x="88185" y="61"/>
                    <a:pt x="77629" y="61"/>
                  </a:cubicBezTo>
                  <a:cubicBezTo>
                    <a:pt x="41886" y="61"/>
                    <a:pt x="25271" y="18976"/>
                    <a:pt x="25116" y="19120"/>
                  </a:cubicBezTo>
                  <a:cubicBezTo>
                    <a:pt x="20680" y="24730"/>
                    <a:pt x="19320" y="29552"/>
                    <a:pt x="23385" y="33231"/>
                  </a:cubicBezTo>
                  <a:cubicBezTo>
                    <a:pt x="38068" y="45982"/>
                    <a:pt x="41545" y="59305"/>
                    <a:pt x="0" y="75533"/>
                  </a:cubicBezTo>
                  <a:lnTo>
                    <a:pt x="228946" y="75533"/>
                  </a:lnTo>
                  <a:lnTo>
                    <a:pt x="228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798675" y="3590100"/>
              <a:ext cx="3646825" cy="1835025"/>
            </a:xfrm>
            <a:custGeom>
              <a:avLst/>
              <a:gdLst/>
              <a:ahLst/>
              <a:cxnLst/>
              <a:rect l="l" t="t" r="r" b="b"/>
              <a:pathLst>
                <a:path w="145873" h="73401" extrusionOk="0">
                  <a:moveTo>
                    <a:pt x="52365" y="0"/>
                  </a:moveTo>
                  <a:lnTo>
                    <a:pt x="52365" y="0"/>
                  </a:lnTo>
                  <a:cubicBezTo>
                    <a:pt x="20681" y="1932"/>
                    <a:pt x="5998" y="18748"/>
                    <a:pt x="5797" y="18934"/>
                  </a:cubicBezTo>
                  <a:cubicBezTo>
                    <a:pt x="1361" y="24544"/>
                    <a:pt x="1" y="29366"/>
                    <a:pt x="4066" y="33045"/>
                  </a:cubicBezTo>
                  <a:cubicBezTo>
                    <a:pt x="13138" y="40958"/>
                    <a:pt x="17976" y="49072"/>
                    <a:pt x="10248" y="58160"/>
                  </a:cubicBezTo>
                  <a:cubicBezTo>
                    <a:pt x="11021" y="58732"/>
                    <a:pt x="11979" y="59320"/>
                    <a:pt x="12752" y="59892"/>
                  </a:cubicBezTo>
                  <a:cubicBezTo>
                    <a:pt x="29753" y="71870"/>
                    <a:pt x="44822" y="72256"/>
                    <a:pt x="60479" y="73029"/>
                  </a:cubicBezTo>
                  <a:cubicBezTo>
                    <a:pt x="64733" y="73294"/>
                    <a:pt x="70001" y="73401"/>
                    <a:pt x="75588" y="73401"/>
                  </a:cubicBezTo>
                  <a:cubicBezTo>
                    <a:pt x="90549" y="73401"/>
                    <a:pt x="107798" y="72633"/>
                    <a:pt x="113987" y="72071"/>
                  </a:cubicBezTo>
                  <a:cubicBezTo>
                    <a:pt x="122488" y="71298"/>
                    <a:pt x="145872" y="48686"/>
                    <a:pt x="145872" y="48686"/>
                  </a:cubicBezTo>
                  <a:lnTo>
                    <a:pt x="145872" y="48686"/>
                  </a:lnTo>
                  <a:cubicBezTo>
                    <a:pt x="145872" y="48686"/>
                    <a:pt x="130675" y="50649"/>
                    <a:pt x="111651" y="50649"/>
                  </a:cubicBezTo>
                  <a:cubicBezTo>
                    <a:pt x="86822" y="50649"/>
                    <a:pt x="55474" y="47305"/>
                    <a:pt x="42891" y="31886"/>
                  </a:cubicBezTo>
                  <a:cubicBezTo>
                    <a:pt x="20681" y="4838"/>
                    <a:pt x="52364" y="0"/>
                    <a:pt x="5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" name="Google Shape;198;p23"/>
          <p:cNvSpPr/>
          <p:nvPr/>
        </p:nvSpPr>
        <p:spPr>
          <a:xfrm>
            <a:off x="291385" y="41770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3120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24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202" name="Google Shape;202;p24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24"/>
          <p:cNvSpPr txBox="1">
            <a:spLocks noGrp="1"/>
          </p:cNvSpPr>
          <p:nvPr>
            <p:ph type="subTitle" idx="1"/>
          </p:nvPr>
        </p:nvSpPr>
        <p:spPr>
          <a:xfrm>
            <a:off x="950967" y="2618567"/>
            <a:ext cx="21336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subTitle" idx="2"/>
          </p:nvPr>
        </p:nvSpPr>
        <p:spPr>
          <a:xfrm>
            <a:off x="950967" y="2955921"/>
            <a:ext cx="5080000" cy="2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subTitle" idx="3"/>
          </p:nvPr>
        </p:nvSpPr>
        <p:spPr>
          <a:xfrm>
            <a:off x="6157033" y="2618567"/>
            <a:ext cx="21336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subTitle" idx="4"/>
          </p:nvPr>
        </p:nvSpPr>
        <p:spPr>
          <a:xfrm>
            <a:off x="6157033" y="2955921"/>
            <a:ext cx="5084000" cy="2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5"/>
          </p:nvPr>
        </p:nvSpPr>
        <p:spPr>
          <a:xfrm>
            <a:off x="950967" y="1830479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2753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5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212" name="Google Shape;212;p25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1"/>
          </p:nvPr>
        </p:nvSpPr>
        <p:spPr>
          <a:xfrm>
            <a:off x="3171267" y="4586729"/>
            <a:ext cx="234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subTitle" idx="2"/>
          </p:nvPr>
        </p:nvSpPr>
        <p:spPr>
          <a:xfrm>
            <a:off x="6626232" y="4586729"/>
            <a:ext cx="234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ubTitle" idx="3"/>
          </p:nvPr>
        </p:nvSpPr>
        <p:spPr>
          <a:xfrm>
            <a:off x="3130867" y="5047861"/>
            <a:ext cx="2381200" cy="7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subTitle" idx="4"/>
          </p:nvPr>
        </p:nvSpPr>
        <p:spPr>
          <a:xfrm>
            <a:off x="6626232" y="5047861"/>
            <a:ext cx="2381200" cy="7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 idx="5" hasCustomPrompt="1"/>
          </p:nvPr>
        </p:nvSpPr>
        <p:spPr>
          <a:xfrm>
            <a:off x="4591267" y="3264188"/>
            <a:ext cx="9208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5"/>
          <p:cNvSpPr txBox="1">
            <a:spLocks noGrp="1"/>
          </p:cNvSpPr>
          <p:nvPr>
            <p:ph type="title" idx="6" hasCustomPrompt="1"/>
          </p:nvPr>
        </p:nvSpPr>
        <p:spPr>
          <a:xfrm>
            <a:off x="6626232" y="3264188"/>
            <a:ext cx="9208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25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5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0352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6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225" name="Google Shape;225;p26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7" name="Google Shape;227;p26"/>
          <p:cNvSpPr txBox="1">
            <a:spLocks noGrp="1"/>
          </p:cNvSpPr>
          <p:nvPr>
            <p:ph type="subTitle" idx="1"/>
          </p:nvPr>
        </p:nvSpPr>
        <p:spPr>
          <a:xfrm>
            <a:off x="3182200" y="4000100"/>
            <a:ext cx="5827600" cy="1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6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3750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7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233" name="Google Shape;233;p27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7"/>
          <p:cNvSpPr txBox="1">
            <a:spLocks noGrp="1"/>
          </p:cNvSpPr>
          <p:nvPr>
            <p:ph type="subTitle" idx="1"/>
          </p:nvPr>
        </p:nvSpPr>
        <p:spPr>
          <a:xfrm>
            <a:off x="1253567" y="2436867"/>
            <a:ext cx="4535600" cy="7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subTitle" idx="2"/>
          </p:nvPr>
        </p:nvSpPr>
        <p:spPr>
          <a:xfrm>
            <a:off x="1253376" y="3082984"/>
            <a:ext cx="4535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subTitle" idx="3"/>
          </p:nvPr>
        </p:nvSpPr>
        <p:spPr>
          <a:xfrm>
            <a:off x="6401167" y="2436867"/>
            <a:ext cx="4535600" cy="7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4"/>
          </p:nvPr>
        </p:nvSpPr>
        <p:spPr>
          <a:xfrm>
            <a:off x="6400967" y="3082984"/>
            <a:ext cx="4535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ubTitle" idx="5"/>
          </p:nvPr>
        </p:nvSpPr>
        <p:spPr>
          <a:xfrm>
            <a:off x="1253569" y="4367267"/>
            <a:ext cx="4535600" cy="7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6"/>
          </p:nvPr>
        </p:nvSpPr>
        <p:spPr>
          <a:xfrm>
            <a:off x="1253376" y="5032429"/>
            <a:ext cx="4535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ubTitle" idx="7"/>
          </p:nvPr>
        </p:nvSpPr>
        <p:spPr>
          <a:xfrm>
            <a:off x="6400967" y="4367267"/>
            <a:ext cx="4535600" cy="7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667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subTitle" idx="8"/>
          </p:nvPr>
        </p:nvSpPr>
        <p:spPr>
          <a:xfrm>
            <a:off x="6400967" y="5032433"/>
            <a:ext cx="4535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 txBox="1">
            <a:spLocks noGrp="1"/>
          </p:cNvSpPr>
          <p:nvPr>
            <p:ph type="title" idx="9" hasCustomPrompt="1"/>
          </p:nvPr>
        </p:nvSpPr>
        <p:spPr>
          <a:xfrm>
            <a:off x="2853976" y="2109005"/>
            <a:ext cx="13344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 idx="13" hasCustomPrompt="1"/>
          </p:nvPr>
        </p:nvSpPr>
        <p:spPr>
          <a:xfrm>
            <a:off x="8001567" y="2109005"/>
            <a:ext cx="13344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 idx="14" hasCustomPrompt="1"/>
          </p:nvPr>
        </p:nvSpPr>
        <p:spPr>
          <a:xfrm>
            <a:off x="2853976" y="4039405"/>
            <a:ext cx="13344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49" name="Google Shape;249;p27"/>
          <p:cNvSpPr txBox="1">
            <a:spLocks noGrp="1"/>
          </p:cNvSpPr>
          <p:nvPr>
            <p:ph type="title" idx="15" hasCustomPrompt="1"/>
          </p:nvPr>
        </p:nvSpPr>
        <p:spPr>
          <a:xfrm>
            <a:off x="8001567" y="4039405"/>
            <a:ext cx="1334400" cy="3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3637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更多资源下载：https://www.58pic.com/u/61536760">
            <a:extLst>
              <a:ext uri="{FF2B5EF4-FFF2-40B4-BE49-F238E27FC236}">
                <a16:creationId xmlns:a16="http://schemas.microsoft.com/office/drawing/2014/main" id="{00A8853D-AB50-4CD6-916C-C53BF4F74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4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right 2">
  <p:cSld name="Title and text right 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8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252" name="Google Shape;252;p28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 txBox="1">
            <a:spLocks noGrp="1"/>
          </p:cNvSpPr>
          <p:nvPr>
            <p:ph type="subTitle" idx="1"/>
          </p:nvPr>
        </p:nvSpPr>
        <p:spPr>
          <a:xfrm>
            <a:off x="6794500" y="3256484"/>
            <a:ext cx="4457600" cy="1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6794500" y="2423917"/>
            <a:ext cx="44624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97837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9"/>
          <p:cNvGrpSpPr/>
          <p:nvPr/>
        </p:nvGrpSpPr>
        <p:grpSpPr>
          <a:xfrm>
            <a:off x="282" y="3290755"/>
            <a:ext cx="12192209" cy="3566456"/>
            <a:chOff x="211" y="2468066"/>
            <a:chExt cx="9144157" cy="2674842"/>
          </a:xfrm>
        </p:grpSpPr>
        <p:sp>
          <p:nvSpPr>
            <p:cNvPr id="259" name="Google Shape;259;p29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1" name="Google Shape;261;p29"/>
          <p:cNvSpPr/>
          <p:nvPr/>
        </p:nvSpPr>
        <p:spPr>
          <a:xfrm flipH="1">
            <a:off x="11289585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1"/>
          </p:nvPr>
        </p:nvSpPr>
        <p:spPr>
          <a:xfrm>
            <a:off x="950967" y="1863916"/>
            <a:ext cx="6034000" cy="36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 Light"/>
              <a:buChar char="●"/>
              <a:defRPr sz="18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Slab Light"/>
              <a:buChar char="○"/>
              <a:defRPr sz="1600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Slab Light"/>
              <a:buChar char="■"/>
              <a:defRPr sz="1600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Slab Light"/>
              <a:buChar char="●"/>
              <a:defRPr sz="1600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Slab Light"/>
              <a:buChar char="○"/>
              <a:defRPr sz="1600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Slab Light"/>
              <a:buChar char="■"/>
              <a:defRPr sz="1600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Slab Light"/>
              <a:buChar char="●"/>
              <a:defRPr sz="1600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Slab Light"/>
              <a:buChar char="○"/>
              <a:defRPr sz="1600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Roboto Slab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914400" y="711200"/>
            <a:ext cx="10363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-292816" y="3834167"/>
            <a:ext cx="1192167" cy="3265133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524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18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7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0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9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hidden="1">
            <a:extLst>
              <a:ext uri="{FF2B5EF4-FFF2-40B4-BE49-F238E27FC236}">
                <a16:creationId xmlns:a16="http://schemas.microsoft.com/office/drawing/2014/main" id="{BA86F5B0-BE1F-4236-898D-DC5095464704}"/>
              </a:ext>
            </a:extLst>
          </p:cNvPr>
          <p:cNvSpPr txBox="1"/>
          <p:nvPr userDrawn="1"/>
        </p:nvSpPr>
        <p:spPr>
          <a:xfrm>
            <a:off x="2378578" y="-10793573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9" name="文本框 8" hidden="1">
            <a:extLst>
              <a:ext uri="{FF2B5EF4-FFF2-40B4-BE49-F238E27FC236}">
                <a16:creationId xmlns:a16="http://schemas.microsoft.com/office/drawing/2014/main" id="{F8173AC5-DE76-496B-87BE-81B7CD1AD32A}"/>
              </a:ext>
            </a:extLst>
          </p:cNvPr>
          <p:cNvSpPr txBox="1"/>
          <p:nvPr userDrawn="1"/>
        </p:nvSpPr>
        <p:spPr>
          <a:xfrm>
            <a:off x="38852978" y="20296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0" name="文本框 9" hidden="1">
            <a:extLst>
              <a:ext uri="{FF2B5EF4-FFF2-40B4-BE49-F238E27FC236}">
                <a16:creationId xmlns:a16="http://schemas.microsoft.com/office/drawing/2014/main" id="{F0DED289-F196-41EE-8718-AEF8CFC1C56B}"/>
              </a:ext>
            </a:extLst>
          </p:cNvPr>
          <p:cNvSpPr txBox="1"/>
          <p:nvPr userDrawn="1"/>
        </p:nvSpPr>
        <p:spPr>
          <a:xfrm>
            <a:off x="-24850222" y="18772027"/>
            <a:ext cx="1965874" cy="113995"/>
          </a:xfrm>
          <a:custGeom>
            <a:avLst/>
            <a:gdLst/>
            <a:ahLst/>
            <a:cxnLst/>
            <a:rect l="l" t="t" r="r" b="b"/>
            <a:pathLst>
              <a:path w="1965874" h="113995">
                <a:moveTo>
                  <a:pt x="891806" y="87487"/>
                </a:moveTo>
                <a:cubicBezTo>
                  <a:pt x="887684" y="90420"/>
                  <a:pt x="885624" y="93808"/>
                  <a:pt x="885624" y="97650"/>
                </a:cubicBezTo>
                <a:cubicBezTo>
                  <a:pt x="885624" y="100793"/>
                  <a:pt x="887126" y="103308"/>
                  <a:pt x="890130" y="105194"/>
                </a:cubicBezTo>
                <a:cubicBezTo>
                  <a:pt x="893134" y="107080"/>
                  <a:pt x="897290" y="108023"/>
                  <a:pt x="902598" y="108023"/>
                </a:cubicBezTo>
                <a:cubicBezTo>
                  <a:pt x="908046" y="108023"/>
                  <a:pt x="912586" y="106765"/>
                  <a:pt x="916218" y="104251"/>
                </a:cubicBezTo>
                <a:cubicBezTo>
                  <a:pt x="919572" y="101876"/>
                  <a:pt x="921248" y="99082"/>
                  <a:pt x="921248" y="95869"/>
                </a:cubicBezTo>
                <a:cubicBezTo>
                  <a:pt x="921248" y="90909"/>
                  <a:pt x="917302" y="88430"/>
                  <a:pt x="909408" y="88430"/>
                </a:cubicBezTo>
                <a:lnTo>
                  <a:pt x="899036" y="88430"/>
                </a:lnTo>
                <a:cubicBezTo>
                  <a:pt x="896870" y="88430"/>
                  <a:pt x="894460" y="88115"/>
                  <a:pt x="891806" y="87487"/>
                </a:cubicBezTo>
                <a:close/>
                <a:moveTo>
                  <a:pt x="429472" y="75438"/>
                </a:moveTo>
                <a:cubicBezTo>
                  <a:pt x="431288" y="75438"/>
                  <a:pt x="432824" y="76066"/>
                  <a:pt x="434082" y="77324"/>
                </a:cubicBezTo>
                <a:cubicBezTo>
                  <a:pt x="435340" y="78651"/>
                  <a:pt x="435968" y="80327"/>
                  <a:pt x="435968" y="82353"/>
                </a:cubicBezTo>
                <a:cubicBezTo>
                  <a:pt x="435968" y="84309"/>
                  <a:pt x="435340" y="85915"/>
                  <a:pt x="434082" y="87172"/>
                </a:cubicBezTo>
                <a:cubicBezTo>
                  <a:pt x="432824" y="88430"/>
                  <a:pt x="431288" y="89058"/>
                  <a:pt x="429472" y="89058"/>
                </a:cubicBezTo>
                <a:cubicBezTo>
                  <a:pt x="427726" y="89058"/>
                  <a:pt x="426224" y="88430"/>
                  <a:pt x="424966" y="87172"/>
                </a:cubicBezTo>
                <a:cubicBezTo>
                  <a:pt x="423710" y="85915"/>
                  <a:pt x="423080" y="84309"/>
                  <a:pt x="423080" y="82353"/>
                </a:cubicBezTo>
                <a:cubicBezTo>
                  <a:pt x="423080" y="80327"/>
                  <a:pt x="423710" y="78651"/>
                  <a:pt x="424966" y="77324"/>
                </a:cubicBezTo>
                <a:cubicBezTo>
                  <a:pt x="426224" y="76066"/>
                  <a:pt x="427726" y="75438"/>
                  <a:pt x="429472" y="75438"/>
                </a:cubicBezTo>
                <a:close/>
                <a:moveTo>
                  <a:pt x="335384" y="66846"/>
                </a:moveTo>
                <a:lnTo>
                  <a:pt x="335384" y="83191"/>
                </a:lnTo>
                <a:lnTo>
                  <a:pt x="392172" y="83191"/>
                </a:lnTo>
                <a:lnTo>
                  <a:pt x="392172" y="66846"/>
                </a:lnTo>
                <a:close/>
                <a:moveTo>
                  <a:pt x="856868" y="57731"/>
                </a:moveTo>
                <a:cubicBezTo>
                  <a:pt x="847158" y="58848"/>
                  <a:pt x="840174" y="60629"/>
                  <a:pt x="835914" y="63074"/>
                </a:cubicBezTo>
                <a:cubicBezTo>
                  <a:pt x="832002" y="65449"/>
                  <a:pt x="830046" y="68627"/>
                  <a:pt x="830046" y="72609"/>
                </a:cubicBezTo>
                <a:cubicBezTo>
                  <a:pt x="830046" y="78965"/>
                  <a:pt x="833538" y="82143"/>
                  <a:pt x="840524" y="82143"/>
                </a:cubicBezTo>
                <a:cubicBezTo>
                  <a:pt x="845552" y="82143"/>
                  <a:pt x="851000" y="79524"/>
                  <a:pt x="856868" y="74285"/>
                </a:cubicBezTo>
                <a:close/>
                <a:moveTo>
                  <a:pt x="482440" y="50606"/>
                </a:moveTo>
                <a:lnTo>
                  <a:pt x="482440" y="80781"/>
                </a:lnTo>
                <a:lnTo>
                  <a:pt x="496270" y="80781"/>
                </a:lnTo>
                <a:cubicBezTo>
                  <a:pt x="510870" y="80781"/>
                  <a:pt x="518168" y="75507"/>
                  <a:pt x="518168" y="64960"/>
                </a:cubicBezTo>
                <a:cubicBezTo>
                  <a:pt x="518168" y="55391"/>
                  <a:pt x="510870" y="50606"/>
                  <a:pt x="496270" y="50606"/>
                </a:cubicBezTo>
                <a:close/>
                <a:moveTo>
                  <a:pt x="1220056" y="49977"/>
                </a:moveTo>
                <a:cubicBezTo>
                  <a:pt x="1212652" y="54657"/>
                  <a:pt x="1208950" y="60664"/>
                  <a:pt x="1208950" y="67999"/>
                </a:cubicBezTo>
                <a:cubicBezTo>
                  <a:pt x="1208950" y="72190"/>
                  <a:pt x="1210522" y="75682"/>
                  <a:pt x="1213666" y="78476"/>
                </a:cubicBezTo>
                <a:cubicBezTo>
                  <a:pt x="1216878" y="81270"/>
                  <a:pt x="1220860" y="82667"/>
                  <a:pt x="1225610" y="82667"/>
                </a:cubicBezTo>
                <a:cubicBezTo>
                  <a:pt x="1230150" y="82667"/>
                  <a:pt x="1233886" y="81375"/>
                  <a:pt x="1236820" y="78790"/>
                </a:cubicBezTo>
                <a:cubicBezTo>
                  <a:pt x="1239614" y="76276"/>
                  <a:pt x="1241012" y="73063"/>
                  <a:pt x="1241012" y="69151"/>
                </a:cubicBezTo>
                <a:cubicBezTo>
                  <a:pt x="1241012" y="64401"/>
                  <a:pt x="1238916" y="60420"/>
                  <a:pt x="1234724" y="57207"/>
                </a:cubicBezTo>
                <a:cubicBezTo>
                  <a:pt x="1232140" y="55321"/>
                  <a:pt x="1227250" y="52911"/>
                  <a:pt x="1220056" y="49977"/>
                </a:cubicBezTo>
                <a:close/>
                <a:moveTo>
                  <a:pt x="335384" y="44215"/>
                </a:moveTo>
                <a:lnTo>
                  <a:pt x="335384" y="60350"/>
                </a:lnTo>
                <a:lnTo>
                  <a:pt x="392172" y="60350"/>
                </a:lnTo>
                <a:lnTo>
                  <a:pt x="392172" y="44215"/>
                </a:lnTo>
                <a:close/>
                <a:moveTo>
                  <a:pt x="62130" y="37299"/>
                </a:moveTo>
                <a:cubicBezTo>
                  <a:pt x="64786" y="49942"/>
                  <a:pt x="68662" y="60490"/>
                  <a:pt x="73760" y="68942"/>
                </a:cubicBezTo>
                <a:cubicBezTo>
                  <a:pt x="79558" y="60071"/>
                  <a:pt x="83644" y="49523"/>
                  <a:pt x="86020" y="37299"/>
                </a:cubicBezTo>
                <a:close/>
                <a:moveTo>
                  <a:pt x="961320" y="36880"/>
                </a:moveTo>
                <a:cubicBezTo>
                  <a:pt x="956220" y="36880"/>
                  <a:pt x="952100" y="38976"/>
                  <a:pt x="948956" y="43167"/>
                </a:cubicBezTo>
                <a:cubicBezTo>
                  <a:pt x="945742" y="47288"/>
                  <a:pt x="944136" y="52736"/>
                  <a:pt x="944136" y="59512"/>
                </a:cubicBezTo>
                <a:cubicBezTo>
                  <a:pt x="944136" y="66217"/>
                  <a:pt x="945742" y="71631"/>
                  <a:pt x="948956" y="75752"/>
                </a:cubicBezTo>
                <a:cubicBezTo>
                  <a:pt x="952100" y="79873"/>
                  <a:pt x="956220" y="81934"/>
                  <a:pt x="961320" y="81934"/>
                </a:cubicBezTo>
                <a:cubicBezTo>
                  <a:pt x="966418" y="81934"/>
                  <a:pt x="970574" y="79873"/>
                  <a:pt x="973788" y="75752"/>
                </a:cubicBezTo>
                <a:cubicBezTo>
                  <a:pt x="977000" y="71631"/>
                  <a:pt x="978608" y="66217"/>
                  <a:pt x="978608" y="59512"/>
                </a:cubicBezTo>
                <a:cubicBezTo>
                  <a:pt x="978608" y="52806"/>
                  <a:pt x="977000" y="47358"/>
                  <a:pt x="973788" y="43167"/>
                </a:cubicBezTo>
                <a:cubicBezTo>
                  <a:pt x="970574" y="38976"/>
                  <a:pt x="966418" y="36880"/>
                  <a:pt x="961320" y="36880"/>
                </a:cubicBezTo>
                <a:close/>
                <a:moveTo>
                  <a:pt x="655890" y="36566"/>
                </a:moveTo>
                <a:cubicBezTo>
                  <a:pt x="651560" y="36566"/>
                  <a:pt x="647822" y="38173"/>
                  <a:pt x="644680" y="41386"/>
                </a:cubicBezTo>
                <a:cubicBezTo>
                  <a:pt x="641396" y="44808"/>
                  <a:pt x="639476" y="49384"/>
                  <a:pt x="638918" y="55111"/>
                </a:cubicBezTo>
                <a:lnTo>
                  <a:pt x="670560" y="55111"/>
                </a:lnTo>
                <a:cubicBezTo>
                  <a:pt x="670560" y="42748"/>
                  <a:pt x="665670" y="36566"/>
                  <a:pt x="655890" y="36566"/>
                </a:cubicBezTo>
                <a:close/>
                <a:moveTo>
                  <a:pt x="901236" y="36042"/>
                </a:moveTo>
                <a:cubicBezTo>
                  <a:pt x="897604" y="36042"/>
                  <a:pt x="894600" y="37265"/>
                  <a:pt x="892224" y="39709"/>
                </a:cubicBezTo>
                <a:cubicBezTo>
                  <a:pt x="889780" y="42224"/>
                  <a:pt x="888558" y="45612"/>
                  <a:pt x="888558" y="49872"/>
                </a:cubicBezTo>
                <a:cubicBezTo>
                  <a:pt x="888558" y="53994"/>
                  <a:pt x="889816" y="57381"/>
                  <a:pt x="892330" y="60036"/>
                </a:cubicBezTo>
                <a:cubicBezTo>
                  <a:pt x="894774" y="62620"/>
                  <a:pt x="897744" y="63912"/>
                  <a:pt x="901236" y="63912"/>
                </a:cubicBezTo>
                <a:cubicBezTo>
                  <a:pt x="904728" y="63912"/>
                  <a:pt x="907696" y="62620"/>
                  <a:pt x="910142" y="60036"/>
                </a:cubicBezTo>
                <a:cubicBezTo>
                  <a:pt x="912656" y="57381"/>
                  <a:pt x="913914" y="53994"/>
                  <a:pt x="913914" y="49872"/>
                </a:cubicBezTo>
                <a:cubicBezTo>
                  <a:pt x="913914" y="45681"/>
                  <a:pt x="912656" y="42294"/>
                  <a:pt x="910142" y="39709"/>
                </a:cubicBezTo>
                <a:cubicBezTo>
                  <a:pt x="907766" y="37265"/>
                  <a:pt x="904798" y="36042"/>
                  <a:pt x="901236" y="36042"/>
                </a:cubicBezTo>
                <a:close/>
                <a:moveTo>
                  <a:pt x="429472" y="32689"/>
                </a:moveTo>
                <a:cubicBezTo>
                  <a:pt x="431288" y="32689"/>
                  <a:pt x="432824" y="33318"/>
                  <a:pt x="434082" y="34575"/>
                </a:cubicBezTo>
                <a:cubicBezTo>
                  <a:pt x="435340" y="35902"/>
                  <a:pt x="435968" y="37579"/>
                  <a:pt x="435968" y="39605"/>
                </a:cubicBezTo>
                <a:cubicBezTo>
                  <a:pt x="435968" y="41560"/>
                  <a:pt x="435340" y="43167"/>
                  <a:pt x="434082" y="44424"/>
                </a:cubicBezTo>
                <a:cubicBezTo>
                  <a:pt x="432824" y="45681"/>
                  <a:pt x="431288" y="46310"/>
                  <a:pt x="429472" y="46310"/>
                </a:cubicBezTo>
                <a:cubicBezTo>
                  <a:pt x="427726" y="46310"/>
                  <a:pt x="426224" y="45681"/>
                  <a:pt x="424966" y="44424"/>
                </a:cubicBezTo>
                <a:cubicBezTo>
                  <a:pt x="423710" y="43167"/>
                  <a:pt x="423080" y="41560"/>
                  <a:pt x="423080" y="39605"/>
                </a:cubicBezTo>
                <a:cubicBezTo>
                  <a:pt x="423080" y="37579"/>
                  <a:pt x="423710" y="35902"/>
                  <a:pt x="424966" y="34575"/>
                </a:cubicBezTo>
                <a:cubicBezTo>
                  <a:pt x="426224" y="33318"/>
                  <a:pt x="427726" y="32689"/>
                  <a:pt x="429472" y="32689"/>
                </a:cubicBezTo>
                <a:close/>
                <a:moveTo>
                  <a:pt x="1121644" y="31118"/>
                </a:moveTo>
                <a:lnTo>
                  <a:pt x="1130550" y="31118"/>
                </a:lnTo>
                <a:lnTo>
                  <a:pt x="1142600" y="63493"/>
                </a:lnTo>
                <a:lnTo>
                  <a:pt x="1148258" y="79419"/>
                </a:lnTo>
                <a:lnTo>
                  <a:pt x="1148780" y="79419"/>
                </a:lnTo>
                <a:cubicBezTo>
                  <a:pt x="1149130" y="78371"/>
                  <a:pt x="1149934" y="75682"/>
                  <a:pt x="1151190" y="71351"/>
                </a:cubicBezTo>
                <a:cubicBezTo>
                  <a:pt x="1152168" y="67999"/>
                  <a:pt x="1152972" y="65379"/>
                  <a:pt x="1153600" y="63493"/>
                </a:cubicBezTo>
                <a:lnTo>
                  <a:pt x="1164182" y="31118"/>
                </a:lnTo>
                <a:lnTo>
                  <a:pt x="1172564" y="31118"/>
                </a:lnTo>
                <a:lnTo>
                  <a:pt x="1150982" y="92935"/>
                </a:lnTo>
                <a:cubicBezTo>
                  <a:pt x="1146440" y="105927"/>
                  <a:pt x="1139560" y="112423"/>
                  <a:pt x="1130340" y="112423"/>
                </a:cubicBezTo>
                <a:cubicBezTo>
                  <a:pt x="1127896" y="112423"/>
                  <a:pt x="1125730" y="112039"/>
                  <a:pt x="1123844" y="111271"/>
                </a:cubicBezTo>
                <a:lnTo>
                  <a:pt x="1125626" y="104355"/>
                </a:lnTo>
                <a:cubicBezTo>
                  <a:pt x="1127162" y="104914"/>
                  <a:pt x="1128630" y="105194"/>
                  <a:pt x="1130026" y="105194"/>
                </a:cubicBezTo>
                <a:cubicBezTo>
                  <a:pt x="1135894" y="105194"/>
                  <a:pt x="1140294" y="100933"/>
                  <a:pt x="1143228" y="92411"/>
                </a:cubicBezTo>
                <a:lnTo>
                  <a:pt x="1144486" y="88011"/>
                </a:lnTo>
                <a:close/>
                <a:moveTo>
                  <a:pt x="567422" y="31118"/>
                </a:moveTo>
                <a:lnTo>
                  <a:pt x="575910" y="31118"/>
                </a:lnTo>
                <a:lnTo>
                  <a:pt x="575910" y="66008"/>
                </a:lnTo>
                <a:cubicBezTo>
                  <a:pt x="575910" y="71456"/>
                  <a:pt x="576782" y="75403"/>
                  <a:pt x="578528" y="77847"/>
                </a:cubicBezTo>
                <a:cubicBezTo>
                  <a:pt x="580274" y="80362"/>
                  <a:pt x="583138" y="81619"/>
                  <a:pt x="587120" y="81619"/>
                </a:cubicBezTo>
                <a:cubicBezTo>
                  <a:pt x="592290" y="81619"/>
                  <a:pt x="597598" y="78301"/>
                  <a:pt x="603046" y="71666"/>
                </a:cubicBezTo>
                <a:lnTo>
                  <a:pt x="603046" y="31118"/>
                </a:lnTo>
                <a:lnTo>
                  <a:pt x="611532" y="31118"/>
                </a:lnTo>
                <a:lnTo>
                  <a:pt x="611532" y="87696"/>
                </a:lnTo>
                <a:lnTo>
                  <a:pt x="604512" y="87696"/>
                </a:lnTo>
                <a:lnTo>
                  <a:pt x="603780" y="78686"/>
                </a:lnTo>
                <a:lnTo>
                  <a:pt x="603466" y="78686"/>
                </a:lnTo>
                <a:cubicBezTo>
                  <a:pt x="597458" y="85601"/>
                  <a:pt x="591172" y="89058"/>
                  <a:pt x="584606" y="89058"/>
                </a:cubicBezTo>
                <a:cubicBezTo>
                  <a:pt x="573150" y="89058"/>
                  <a:pt x="567422" y="81724"/>
                  <a:pt x="567422" y="67056"/>
                </a:cubicBezTo>
                <a:close/>
                <a:moveTo>
                  <a:pt x="1033548" y="29651"/>
                </a:moveTo>
                <a:cubicBezTo>
                  <a:pt x="1045072" y="29651"/>
                  <a:pt x="1050836" y="37020"/>
                  <a:pt x="1050836" y="51758"/>
                </a:cubicBezTo>
                <a:lnTo>
                  <a:pt x="1050836" y="87696"/>
                </a:lnTo>
                <a:lnTo>
                  <a:pt x="1042244" y="87696"/>
                </a:lnTo>
                <a:lnTo>
                  <a:pt x="1042244" y="52806"/>
                </a:lnTo>
                <a:cubicBezTo>
                  <a:pt x="1042244" y="42329"/>
                  <a:pt x="1038506" y="37090"/>
                  <a:pt x="1031032" y="37090"/>
                </a:cubicBezTo>
                <a:cubicBezTo>
                  <a:pt x="1026214" y="37090"/>
                  <a:pt x="1020834" y="40163"/>
                  <a:pt x="1014898" y="46310"/>
                </a:cubicBezTo>
                <a:lnTo>
                  <a:pt x="1014898" y="87696"/>
                </a:lnTo>
                <a:lnTo>
                  <a:pt x="1006410" y="87696"/>
                </a:lnTo>
                <a:lnTo>
                  <a:pt x="1006410" y="31118"/>
                </a:lnTo>
                <a:lnTo>
                  <a:pt x="1013326" y="31118"/>
                </a:lnTo>
                <a:lnTo>
                  <a:pt x="1014164" y="39395"/>
                </a:lnTo>
                <a:lnTo>
                  <a:pt x="1014478" y="39395"/>
                </a:lnTo>
                <a:cubicBezTo>
                  <a:pt x="1021114" y="32899"/>
                  <a:pt x="1027470" y="29651"/>
                  <a:pt x="1033548" y="29651"/>
                </a:cubicBezTo>
                <a:close/>
                <a:moveTo>
                  <a:pt x="961320" y="29651"/>
                </a:moveTo>
                <a:cubicBezTo>
                  <a:pt x="968584" y="29651"/>
                  <a:pt x="974660" y="32270"/>
                  <a:pt x="979550" y="37509"/>
                </a:cubicBezTo>
                <a:cubicBezTo>
                  <a:pt x="984788" y="43027"/>
                  <a:pt x="987408" y="50361"/>
                  <a:pt x="987408" y="59512"/>
                </a:cubicBezTo>
                <a:cubicBezTo>
                  <a:pt x="987408" y="68522"/>
                  <a:pt x="984788" y="75787"/>
                  <a:pt x="979550" y="81305"/>
                </a:cubicBezTo>
                <a:cubicBezTo>
                  <a:pt x="974660" y="86474"/>
                  <a:pt x="968584" y="89058"/>
                  <a:pt x="961320" y="89058"/>
                </a:cubicBezTo>
                <a:cubicBezTo>
                  <a:pt x="954124" y="89058"/>
                  <a:pt x="948082" y="86474"/>
                  <a:pt x="943194" y="81305"/>
                </a:cubicBezTo>
                <a:cubicBezTo>
                  <a:pt x="937954" y="75787"/>
                  <a:pt x="935334" y="68522"/>
                  <a:pt x="935334" y="59512"/>
                </a:cubicBezTo>
                <a:cubicBezTo>
                  <a:pt x="935334" y="50361"/>
                  <a:pt x="937954" y="43027"/>
                  <a:pt x="943194" y="37509"/>
                </a:cubicBezTo>
                <a:cubicBezTo>
                  <a:pt x="948012" y="32270"/>
                  <a:pt x="954054" y="29651"/>
                  <a:pt x="961320" y="29651"/>
                </a:cubicBezTo>
                <a:close/>
                <a:moveTo>
                  <a:pt x="901236" y="29651"/>
                </a:moveTo>
                <a:cubicBezTo>
                  <a:pt x="903820" y="29651"/>
                  <a:pt x="906440" y="30140"/>
                  <a:pt x="909094" y="31118"/>
                </a:cubicBezTo>
                <a:lnTo>
                  <a:pt x="928686" y="31118"/>
                </a:lnTo>
                <a:lnTo>
                  <a:pt x="928686" y="37719"/>
                </a:lnTo>
                <a:lnTo>
                  <a:pt x="916742" y="37719"/>
                </a:lnTo>
                <a:cubicBezTo>
                  <a:pt x="920026" y="40862"/>
                  <a:pt x="921666" y="44948"/>
                  <a:pt x="921666" y="49977"/>
                </a:cubicBezTo>
                <a:cubicBezTo>
                  <a:pt x="921666" y="55914"/>
                  <a:pt x="919676" y="60734"/>
                  <a:pt x="915694" y="64436"/>
                </a:cubicBezTo>
                <a:cubicBezTo>
                  <a:pt x="911852" y="67999"/>
                  <a:pt x="907034" y="69780"/>
                  <a:pt x="901236" y="69780"/>
                </a:cubicBezTo>
                <a:cubicBezTo>
                  <a:pt x="898092" y="69780"/>
                  <a:pt x="895194" y="69081"/>
                  <a:pt x="892540" y="67684"/>
                </a:cubicBezTo>
                <a:cubicBezTo>
                  <a:pt x="890024" y="69850"/>
                  <a:pt x="888768" y="72224"/>
                  <a:pt x="888768" y="74809"/>
                </a:cubicBezTo>
                <a:cubicBezTo>
                  <a:pt x="888768" y="79070"/>
                  <a:pt x="892120" y="81200"/>
                  <a:pt x="898826" y="81200"/>
                </a:cubicBezTo>
                <a:lnTo>
                  <a:pt x="910142" y="81200"/>
                </a:lnTo>
                <a:cubicBezTo>
                  <a:pt x="923134" y="81200"/>
                  <a:pt x="929630" y="85671"/>
                  <a:pt x="929630" y="94611"/>
                </a:cubicBezTo>
                <a:cubicBezTo>
                  <a:pt x="929630" y="99920"/>
                  <a:pt x="927080" y="104425"/>
                  <a:pt x="921982" y="108127"/>
                </a:cubicBezTo>
                <a:cubicBezTo>
                  <a:pt x="916602" y="112039"/>
                  <a:pt x="909758" y="113995"/>
                  <a:pt x="901446" y="113995"/>
                </a:cubicBezTo>
                <a:cubicBezTo>
                  <a:pt x="894390" y="113995"/>
                  <a:pt x="888768" y="112668"/>
                  <a:pt x="884576" y="110013"/>
                </a:cubicBezTo>
                <a:cubicBezTo>
                  <a:pt x="880246" y="107289"/>
                  <a:pt x="878080" y="103517"/>
                  <a:pt x="878080" y="98698"/>
                </a:cubicBezTo>
                <a:cubicBezTo>
                  <a:pt x="878080" y="93738"/>
                  <a:pt x="880874" y="89408"/>
                  <a:pt x="886462" y="85706"/>
                </a:cubicBezTo>
                <a:lnTo>
                  <a:pt x="886462" y="85286"/>
                </a:lnTo>
                <a:cubicBezTo>
                  <a:pt x="883040" y="83191"/>
                  <a:pt x="881328" y="80083"/>
                  <a:pt x="881328" y="75961"/>
                </a:cubicBezTo>
                <a:cubicBezTo>
                  <a:pt x="881328" y="72050"/>
                  <a:pt x="883424" y="68557"/>
                  <a:pt x="887614" y="65484"/>
                </a:cubicBezTo>
                <a:lnTo>
                  <a:pt x="887614" y="65065"/>
                </a:lnTo>
                <a:cubicBezTo>
                  <a:pt x="882726" y="61153"/>
                  <a:pt x="880280" y="56089"/>
                  <a:pt x="880280" y="49872"/>
                </a:cubicBezTo>
                <a:cubicBezTo>
                  <a:pt x="880280" y="43865"/>
                  <a:pt x="882342" y="38976"/>
                  <a:pt x="886462" y="35204"/>
                </a:cubicBezTo>
                <a:cubicBezTo>
                  <a:pt x="890444" y="31502"/>
                  <a:pt x="895368" y="29651"/>
                  <a:pt x="901236" y="29651"/>
                </a:cubicBezTo>
                <a:close/>
                <a:moveTo>
                  <a:pt x="846182" y="29651"/>
                </a:moveTo>
                <a:cubicBezTo>
                  <a:pt x="858964" y="29651"/>
                  <a:pt x="865354" y="37299"/>
                  <a:pt x="865354" y="52597"/>
                </a:cubicBezTo>
                <a:lnTo>
                  <a:pt x="865354" y="87696"/>
                </a:lnTo>
                <a:lnTo>
                  <a:pt x="858334" y="87696"/>
                </a:lnTo>
                <a:lnTo>
                  <a:pt x="857602" y="80781"/>
                </a:lnTo>
                <a:lnTo>
                  <a:pt x="857288" y="80781"/>
                </a:lnTo>
                <a:cubicBezTo>
                  <a:pt x="850792" y="86299"/>
                  <a:pt x="844434" y="89058"/>
                  <a:pt x="838218" y="89058"/>
                </a:cubicBezTo>
                <a:cubicBezTo>
                  <a:pt x="833398" y="89058"/>
                  <a:pt x="829486" y="87696"/>
                  <a:pt x="826484" y="84972"/>
                </a:cubicBezTo>
                <a:cubicBezTo>
                  <a:pt x="823340" y="82038"/>
                  <a:pt x="821768" y="78092"/>
                  <a:pt x="821768" y="73133"/>
                </a:cubicBezTo>
                <a:cubicBezTo>
                  <a:pt x="821768" y="66986"/>
                  <a:pt x="824598" y="62236"/>
                  <a:pt x="830256" y="58883"/>
                </a:cubicBezTo>
                <a:cubicBezTo>
                  <a:pt x="835704" y="55670"/>
                  <a:pt x="844574" y="53365"/>
                  <a:pt x="856868" y="51968"/>
                </a:cubicBezTo>
                <a:cubicBezTo>
                  <a:pt x="857008" y="41840"/>
                  <a:pt x="852992" y="36776"/>
                  <a:pt x="844818" y="36776"/>
                </a:cubicBezTo>
                <a:cubicBezTo>
                  <a:pt x="839300" y="36776"/>
                  <a:pt x="833574" y="38871"/>
                  <a:pt x="827636" y="43062"/>
                </a:cubicBezTo>
                <a:lnTo>
                  <a:pt x="824178" y="37090"/>
                </a:lnTo>
                <a:cubicBezTo>
                  <a:pt x="831722" y="32131"/>
                  <a:pt x="839056" y="29651"/>
                  <a:pt x="846182" y="29651"/>
                </a:cubicBezTo>
                <a:close/>
                <a:moveTo>
                  <a:pt x="811434" y="29651"/>
                </a:moveTo>
                <a:cubicBezTo>
                  <a:pt x="813738" y="29651"/>
                  <a:pt x="815730" y="30070"/>
                  <a:pt x="817406" y="30908"/>
                </a:cubicBezTo>
                <a:lnTo>
                  <a:pt x="815730" y="38347"/>
                </a:lnTo>
                <a:cubicBezTo>
                  <a:pt x="813844" y="37719"/>
                  <a:pt x="812062" y="37404"/>
                  <a:pt x="810386" y="37404"/>
                </a:cubicBezTo>
                <a:cubicBezTo>
                  <a:pt x="804170" y="37404"/>
                  <a:pt x="799314" y="41875"/>
                  <a:pt x="795822" y="50815"/>
                </a:cubicBezTo>
                <a:lnTo>
                  <a:pt x="795822" y="87696"/>
                </a:lnTo>
                <a:lnTo>
                  <a:pt x="787336" y="87696"/>
                </a:lnTo>
                <a:lnTo>
                  <a:pt x="787336" y="31118"/>
                </a:lnTo>
                <a:lnTo>
                  <a:pt x="794250" y="31118"/>
                </a:lnTo>
                <a:lnTo>
                  <a:pt x="795090" y="41490"/>
                </a:lnTo>
                <a:lnTo>
                  <a:pt x="795404" y="41490"/>
                </a:lnTo>
                <a:cubicBezTo>
                  <a:pt x="799664" y="33597"/>
                  <a:pt x="805008" y="29651"/>
                  <a:pt x="811434" y="29651"/>
                </a:cubicBezTo>
                <a:close/>
                <a:moveTo>
                  <a:pt x="655786" y="29651"/>
                </a:moveTo>
                <a:cubicBezTo>
                  <a:pt x="662840" y="29651"/>
                  <a:pt x="668324" y="32026"/>
                  <a:pt x="672236" y="36776"/>
                </a:cubicBezTo>
                <a:cubicBezTo>
                  <a:pt x="676148" y="41456"/>
                  <a:pt x="678102" y="47917"/>
                  <a:pt x="678102" y="56159"/>
                </a:cubicBezTo>
                <a:cubicBezTo>
                  <a:pt x="678102" y="58394"/>
                  <a:pt x="677964" y="60105"/>
                  <a:pt x="677684" y="61293"/>
                </a:cubicBezTo>
                <a:lnTo>
                  <a:pt x="639022" y="61293"/>
                </a:lnTo>
                <a:cubicBezTo>
                  <a:pt x="639302" y="67579"/>
                  <a:pt x="641188" y="72644"/>
                  <a:pt x="644680" y="76485"/>
                </a:cubicBezTo>
                <a:cubicBezTo>
                  <a:pt x="648172" y="80327"/>
                  <a:pt x="652748" y="82248"/>
                  <a:pt x="658406" y="82248"/>
                </a:cubicBezTo>
                <a:cubicBezTo>
                  <a:pt x="663434" y="82248"/>
                  <a:pt x="668220" y="80711"/>
                  <a:pt x="672760" y="77638"/>
                </a:cubicBezTo>
                <a:lnTo>
                  <a:pt x="675902" y="83296"/>
                </a:lnTo>
                <a:cubicBezTo>
                  <a:pt x="669896" y="87137"/>
                  <a:pt x="663714" y="89058"/>
                  <a:pt x="657358" y="89058"/>
                </a:cubicBezTo>
                <a:cubicBezTo>
                  <a:pt x="649674" y="89058"/>
                  <a:pt x="643352" y="86439"/>
                  <a:pt x="638394" y="81200"/>
                </a:cubicBezTo>
                <a:cubicBezTo>
                  <a:pt x="633154" y="75752"/>
                  <a:pt x="630536" y="68522"/>
                  <a:pt x="630536" y="59512"/>
                </a:cubicBezTo>
                <a:cubicBezTo>
                  <a:pt x="630536" y="50641"/>
                  <a:pt x="633120" y="43341"/>
                  <a:pt x="638288" y="37614"/>
                </a:cubicBezTo>
                <a:cubicBezTo>
                  <a:pt x="643178" y="32305"/>
                  <a:pt x="649010" y="29651"/>
                  <a:pt x="655786" y="29651"/>
                </a:cubicBezTo>
                <a:close/>
                <a:moveTo>
                  <a:pt x="231970" y="22526"/>
                </a:moveTo>
                <a:cubicBezTo>
                  <a:pt x="237140" y="29791"/>
                  <a:pt x="240528" y="36391"/>
                  <a:pt x="242134" y="42329"/>
                </a:cubicBezTo>
                <a:lnTo>
                  <a:pt x="235638" y="44948"/>
                </a:lnTo>
                <a:cubicBezTo>
                  <a:pt x="233892" y="38662"/>
                  <a:pt x="230678" y="31956"/>
                  <a:pt x="225998" y="24831"/>
                </a:cubicBezTo>
                <a:close/>
                <a:moveTo>
                  <a:pt x="285406" y="22002"/>
                </a:moveTo>
                <a:lnTo>
                  <a:pt x="292636" y="24412"/>
                </a:lnTo>
                <a:cubicBezTo>
                  <a:pt x="288026" y="33353"/>
                  <a:pt x="283974" y="40303"/>
                  <a:pt x="280482" y="45262"/>
                </a:cubicBezTo>
                <a:lnTo>
                  <a:pt x="274614" y="43167"/>
                </a:lnTo>
                <a:cubicBezTo>
                  <a:pt x="279084" y="36252"/>
                  <a:pt x="282682" y="29197"/>
                  <a:pt x="285406" y="22002"/>
                </a:cubicBezTo>
                <a:close/>
                <a:moveTo>
                  <a:pt x="335384" y="21164"/>
                </a:moveTo>
                <a:lnTo>
                  <a:pt x="335384" y="37719"/>
                </a:lnTo>
                <a:lnTo>
                  <a:pt x="392172" y="37719"/>
                </a:lnTo>
                <a:lnTo>
                  <a:pt x="392172" y="21164"/>
                </a:lnTo>
                <a:close/>
                <a:moveTo>
                  <a:pt x="1289360" y="20955"/>
                </a:moveTo>
                <a:cubicBezTo>
                  <a:pt x="1287754" y="24098"/>
                  <a:pt x="1285728" y="27800"/>
                  <a:pt x="1283284" y="32061"/>
                </a:cubicBezTo>
                <a:lnTo>
                  <a:pt x="1264738" y="59512"/>
                </a:lnTo>
                <a:lnTo>
                  <a:pt x="1289256" y="59512"/>
                </a:lnTo>
                <a:lnTo>
                  <a:pt x="1289256" y="34575"/>
                </a:lnTo>
                <a:cubicBezTo>
                  <a:pt x="1289256" y="30524"/>
                  <a:pt x="1289466" y="25984"/>
                  <a:pt x="1289884" y="20955"/>
                </a:cubicBezTo>
                <a:close/>
                <a:moveTo>
                  <a:pt x="1625440" y="18126"/>
                </a:moveTo>
                <a:lnTo>
                  <a:pt x="1625440" y="80572"/>
                </a:lnTo>
                <a:lnTo>
                  <a:pt x="1634870" y="80572"/>
                </a:lnTo>
                <a:cubicBezTo>
                  <a:pt x="1644020" y="80572"/>
                  <a:pt x="1650970" y="77778"/>
                  <a:pt x="1655720" y="72190"/>
                </a:cubicBezTo>
                <a:cubicBezTo>
                  <a:pt x="1660260" y="66741"/>
                  <a:pt x="1662530" y="59023"/>
                  <a:pt x="1662530" y="49034"/>
                </a:cubicBezTo>
                <a:cubicBezTo>
                  <a:pt x="1662530" y="28429"/>
                  <a:pt x="1653310" y="18126"/>
                  <a:pt x="1634870" y="18126"/>
                </a:cubicBezTo>
                <a:close/>
                <a:moveTo>
                  <a:pt x="720566" y="18126"/>
                </a:moveTo>
                <a:lnTo>
                  <a:pt x="720566" y="80572"/>
                </a:lnTo>
                <a:lnTo>
                  <a:pt x="729996" y="80572"/>
                </a:lnTo>
                <a:cubicBezTo>
                  <a:pt x="739146" y="80572"/>
                  <a:pt x="746096" y="77778"/>
                  <a:pt x="750846" y="72190"/>
                </a:cubicBezTo>
                <a:cubicBezTo>
                  <a:pt x="755386" y="66741"/>
                  <a:pt x="757656" y="59023"/>
                  <a:pt x="757656" y="49034"/>
                </a:cubicBezTo>
                <a:cubicBezTo>
                  <a:pt x="757656" y="28429"/>
                  <a:pt x="748436" y="18126"/>
                  <a:pt x="729996" y="18126"/>
                </a:cubicBezTo>
                <a:close/>
                <a:moveTo>
                  <a:pt x="482440" y="17916"/>
                </a:moveTo>
                <a:lnTo>
                  <a:pt x="482440" y="43900"/>
                </a:lnTo>
                <a:lnTo>
                  <a:pt x="494176" y="43900"/>
                </a:lnTo>
                <a:cubicBezTo>
                  <a:pt x="507098" y="43900"/>
                  <a:pt x="513558" y="39535"/>
                  <a:pt x="513558" y="30803"/>
                </a:cubicBezTo>
                <a:cubicBezTo>
                  <a:pt x="513558" y="26193"/>
                  <a:pt x="511986" y="22875"/>
                  <a:pt x="508844" y="20850"/>
                </a:cubicBezTo>
                <a:cubicBezTo>
                  <a:pt x="505840" y="18894"/>
                  <a:pt x="501126" y="17916"/>
                  <a:pt x="494700" y="17916"/>
                </a:cubicBezTo>
                <a:close/>
                <a:moveTo>
                  <a:pt x="155694" y="16659"/>
                </a:moveTo>
                <a:cubicBezTo>
                  <a:pt x="159048" y="36077"/>
                  <a:pt x="164636" y="51549"/>
                  <a:pt x="172458" y="63074"/>
                </a:cubicBezTo>
                <a:cubicBezTo>
                  <a:pt x="181540" y="50431"/>
                  <a:pt x="187756" y="34959"/>
                  <a:pt x="191108" y="16659"/>
                </a:cubicBezTo>
                <a:close/>
                <a:moveTo>
                  <a:pt x="1556156" y="16344"/>
                </a:moveTo>
                <a:cubicBezTo>
                  <a:pt x="1552314" y="16344"/>
                  <a:pt x="1549136" y="18021"/>
                  <a:pt x="1546622" y="21374"/>
                </a:cubicBezTo>
                <a:cubicBezTo>
                  <a:pt x="1544036" y="24726"/>
                  <a:pt x="1542744" y="29057"/>
                  <a:pt x="1542744" y="34366"/>
                </a:cubicBezTo>
                <a:cubicBezTo>
                  <a:pt x="1542744" y="39814"/>
                  <a:pt x="1543896" y="44075"/>
                  <a:pt x="1546202" y="47148"/>
                </a:cubicBezTo>
                <a:cubicBezTo>
                  <a:pt x="1548716" y="50431"/>
                  <a:pt x="1552278" y="52073"/>
                  <a:pt x="1556890" y="52073"/>
                </a:cubicBezTo>
                <a:cubicBezTo>
                  <a:pt x="1562896" y="52073"/>
                  <a:pt x="1568414" y="48545"/>
                  <a:pt x="1573444" y="41490"/>
                </a:cubicBezTo>
                <a:cubicBezTo>
                  <a:pt x="1572536" y="24726"/>
                  <a:pt x="1566772" y="16344"/>
                  <a:pt x="1556156" y="16344"/>
                </a:cubicBezTo>
                <a:close/>
                <a:moveTo>
                  <a:pt x="1225504" y="16344"/>
                </a:moveTo>
                <a:cubicBezTo>
                  <a:pt x="1221872" y="16344"/>
                  <a:pt x="1218868" y="17532"/>
                  <a:pt x="1216494" y="19907"/>
                </a:cubicBezTo>
                <a:cubicBezTo>
                  <a:pt x="1214120" y="22352"/>
                  <a:pt x="1212932" y="25460"/>
                  <a:pt x="1212932" y="29232"/>
                </a:cubicBezTo>
                <a:cubicBezTo>
                  <a:pt x="1212932" y="33493"/>
                  <a:pt x="1214748" y="37090"/>
                  <a:pt x="1218380" y="40024"/>
                </a:cubicBezTo>
                <a:cubicBezTo>
                  <a:pt x="1220894" y="42049"/>
                  <a:pt x="1225016" y="44180"/>
                  <a:pt x="1230744" y="46415"/>
                </a:cubicBezTo>
                <a:cubicBezTo>
                  <a:pt x="1236332" y="41665"/>
                  <a:pt x="1239126" y="36356"/>
                  <a:pt x="1239126" y="30489"/>
                </a:cubicBezTo>
                <a:cubicBezTo>
                  <a:pt x="1239126" y="26438"/>
                  <a:pt x="1237938" y="23120"/>
                  <a:pt x="1235564" y="20535"/>
                </a:cubicBezTo>
                <a:cubicBezTo>
                  <a:pt x="1233048" y="17741"/>
                  <a:pt x="1229696" y="16344"/>
                  <a:pt x="1225504" y="16344"/>
                </a:cubicBezTo>
                <a:close/>
                <a:moveTo>
                  <a:pt x="1912018" y="11001"/>
                </a:moveTo>
                <a:lnTo>
                  <a:pt x="1920926" y="11001"/>
                </a:lnTo>
                <a:lnTo>
                  <a:pt x="1949948" y="60664"/>
                </a:lnTo>
                <a:lnTo>
                  <a:pt x="1958226" y="76381"/>
                </a:lnTo>
                <a:lnTo>
                  <a:pt x="1958748" y="76381"/>
                </a:lnTo>
                <a:cubicBezTo>
                  <a:pt x="1957980" y="65135"/>
                  <a:pt x="1957596" y="57172"/>
                  <a:pt x="1957596" y="52492"/>
                </a:cubicBezTo>
                <a:lnTo>
                  <a:pt x="1957596" y="11001"/>
                </a:lnTo>
                <a:lnTo>
                  <a:pt x="1965874" y="11001"/>
                </a:lnTo>
                <a:lnTo>
                  <a:pt x="1965874" y="87696"/>
                </a:lnTo>
                <a:lnTo>
                  <a:pt x="1956862" y="87696"/>
                </a:lnTo>
                <a:lnTo>
                  <a:pt x="1928050" y="38033"/>
                </a:lnTo>
                <a:lnTo>
                  <a:pt x="1919668" y="22317"/>
                </a:lnTo>
                <a:lnTo>
                  <a:pt x="1919144" y="22317"/>
                </a:lnTo>
                <a:cubicBezTo>
                  <a:pt x="1919842" y="35029"/>
                  <a:pt x="1920192" y="42818"/>
                  <a:pt x="1920192" y="45681"/>
                </a:cubicBezTo>
                <a:lnTo>
                  <a:pt x="1920192" y="87696"/>
                </a:lnTo>
                <a:lnTo>
                  <a:pt x="1912018" y="87696"/>
                </a:lnTo>
                <a:close/>
                <a:moveTo>
                  <a:pt x="1807244" y="11001"/>
                </a:moveTo>
                <a:lnTo>
                  <a:pt x="1815940" y="11001"/>
                </a:lnTo>
                <a:lnTo>
                  <a:pt x="1815940" y="87696"/>
                </a:lnTo>
                <a:lnTo>
                  <a:pt x="1807244" y="87696"/>
                </a:lnTo>
                <a:close/>
                <a:moveTo>
                  <a:pt x="1692944" y="11001"/>
                </a:moveTo>
                <a:lnTo>
                  <a:pt x="1736636" y="11001"/>
                </a:lnTo>
                <a:lnTo>
                  <a:pt x="1736636" y="18335"/>
                </a:lnTo>
                <a:lnTo>
                  <a:pt x="1701640" y="18335"/>
                </a:lnTo>
                <a:lnTo>
                  <a:pt x="1701640" y="43586"/>
                </a:lnTo>
                <a:lnTo>
                  <a:pt x="1731082" y="43586"/>
                </a:lnTo>
                <a:lnTo>
                  <a:pt x="1731082" y="50920"/>
                </a:lnTo>
                <a:lnTo>
                  <a:pt x="1701640" y="50920"/>
                </a:lnTo>
                <a:lnTo>
                  <a:pt x="1701640" y="80362"/>
                </a:lnTo>
                <a:lnTo>
                  <a:pt x="1737788" y="80362"/>
                </a:lnTo>
                <a:lnTo>
                  <a:pt x="1737788" y="87696"/>
                </a:lnTo>
                <a:lnTo>
                  <a:pt x="1692944" y="87696"/>
                </a:lnTo>
                <a:close/>
                <a:moveTo>
                  <a:pt x="1616744" y="11001"/>
                </a:moveTo>
                <a:lnTo>
                  <a:pt x="1635604" y="11001"/>
                </a:lnTo>
                <a:cubicBezTo>
                  <a:pt x="1647268" y="11001"/>
                  <a:pt x="1656174" y="14319"/>
                  <a:pt x="1662322" y="20955"/>
                </a:cubicBezTo>
                <a:cubicBezTo>
                  <a:pt x="1668398" y="27520"/>
                  <a:pt x="1671436" y="36880"/>
                  <a:pt x="1671436" y="49034"/>
                </a:cubicBezTo>
                <a:cubicBezTo>
                  <a:pt x="1671436" y="61258"/>
                  <a:pt x="1668434" y="70723"/>
                  <a:pt x="1662426" y="77428"/>
                </a:cubicBezTo>
                <a:cubicBezTo>
                  <a:pt x="1656280" y="84274"/>
                  <a:pt x="1647442" y="87696"/>
                  <a:pt x="1635918" y="87696"/>
                </a:cubicBezTo>
                <a:lnTo>
                  <a:pt x="1616744" y="87696"/>
                </a:lnTo>
                <a:close/>
                <a:moveTo>
                  <a:pt x="1484232" y="11001"/>
                </a:moveTo>
                <a:lnTo>
                  <a:pt x="1520904" y="11001"/>
                </a:lnTo>
                <a:lnTo>
                  <a:pt x="1520904" y="18335"/>
                </a:lnTo>
                <a:lnTo>
                  <a:pt x="1491776" y="18335"/>
                </a:lnTo>
                <a:lnTo>
                  <a:pt x="1489680" y="41595"/>
                </a:lnTo>
                <a:cubicBezTo>
                  <a:pt x="1493522" y="39430"/>
                  <a:pt x="1497504" y="38347"/>
                  <a:pt x="1501624" y="38347"/>
                </a:cubicBezTo>
                <a:cubicBezTo>
                  <a:pt x="1508400" y="38347"/>
                  <a:pt x="1513814" y="40303"/>
                  <a:pt x="1517866" y="44215"/>
                </a:cubicBezTo>
                <a:cubicBezTo>
                  <a:pt x="1522336" y="48545"/>
                  <a:pt x="1524570" y="54762"/>
                  <a:pt x="1524570" y="62865"/>
                </a:cubicBezTo>
                <a:cubicBezTo>
                  <a:pt x="1524570" y="70827"/>
                  <a:pt x="1522022" y="77289"/>
                  <a:pt x="1516922" y="82248"/>
                </a:cubicBezTo>
                <a:cubicBezTo>
                  <a:pt x="1512242" y="86788"/>
                  <a:pt x="1506550" y="89058"/>
                  <a:pt x="1499844" y="89058"/>
                </a:cubicBezTo>
                <a:cubicBezTo>
                  <a:pt x="1490484" y="89058"/>
                  <a:pt x="1482416" y="85671"/>
                  <a:pt x="1475640" y="78895"/>
                </a:cubicBezTo>
                <a:lnTo>
                  <a:pt x="1479936" y="73237"/>
                </a:lnTo>
                <a:cubicBezTo>
                  <a:pt x="1485594" y="79035"/>
                  <a:pt x="1491986" y="81934"/>
                  <a:pt x="1499110" y="81934"/>
                </a:cubicBezTo>
                <a:cubicBezTo>
                  <a:pt x="1503860" y="81934"/>
                  <a:pt x="1507842" y="80222"/>
                  <a:pt x="1511054" y="76800"/>
                </a:cubicBezTo>
                <a:cubicBezTo>
                  <a:pt x="1514338" y="73307"/>
                  <a:pt x="1515980" y="68732"/>
                  <a:pt x="1515980" y="63074"/>
                </a:cubicBezTo>
                <a:cubicBezTo>
                  <a:pt x="1515980" y="57486"/>
                  <a:pt x="1514478" y="53051"/>
                  <a:pt x="1511474" y="49768"/>
                </a:cubicBezTo>
                <a:cubicBezTo>
                  <a:pt x="1508540" y="46555"/>
                  <a:pt x="1504558" y="44948"/>
                  <a:pt x="1499530" y="44948"/>
                </a:cubicBezTo>
                <a:cubicBezTo>
                  <a:pt x="1495478" y="44948"/>
                  <a:pt x="1491148" y="46485"/>
                  <a:pt x="1486538" y="49558"/>
                </a:cubicBezTo>
                <a:lnTo>
                  <a:pt x="1481822" y="46624"/>
                </a:lnTo>
                <a:close/>
                <a:moveTo>
                  <a:pt x="1430216" y="11001"/>
                </a:moveTo>
                <a:lnTo>
                  <a:pt x="1477678" y="11001"/>
                </a:lnTo>
                <a:lnTo>
                  <a:pt x="1477678" y="16135"/>
                </a:lnTo>
                <a:cubicBezTo>
                  <a:pt x="1469158" y="27171"/>
                  <a:pt x="1463254" y="38277"/>
                  <a:pt x="1459972" y="49453"/>
                </a:cubicBezTo>
                <a:cubicBezTo>
                  <a:pt x="1457318" y="58674"/>
                  <a:pt x="1455642" y="71421"/>
                  <a:pt x="1454942" y="87696"/>
                </a:cubicBezTo>
                <a:lnTo>
                  <a:pt x="1446038" y="87696"/>
                </a:lnTo>
                <a:cubicBezTo>
                  <a:pt x="1447224" y="59966"/>
                  <a:pt x="1454488" y="36845"/>
                  <a:pt x="1467830" y="18335"/>
                </a:cubicBezTo>
                <a:lnTo>
                  <a:pt x="1430216" y="18335"/>
                </a:lnTo>
                <a:close/>
                <a:moveTo>
                  <a:pt x="1379458" y="11001"/>
                </a:moveTo>
                <a:lnTo>
                  <a:pt x="1416128" y="11001"/>
                </a:lnTo>
                <a:lnTo>
                  <a:pt x="1416128" y="18335"/>
                </a:lnTo>
                <a:lnTo>
                  <a:pt x="1387002" y="18335"/>
                </a:lnTo>
                <a:lnTo>
                  <a:pt x="1384906" y="41595"/>
                </a:lnTo>
                <a:cubicBezTo>
                  <a:pt x="1388748" y="39430"/>
                  <a:pt x="1392728" y="38347"/>
                  <a:pt x="1396850" y="38347"/>
                </a:cubicBezTo>
                <a:cubicBezTo>
                  <a:pt x="1403626" y="38347"/>
                  <a:pt x="1409038" y="40303"/>
                  <a:pt x="1413090" y="44215"/>
                </a:cubicBezTo>
                <a:cubicBezTo>
                  <a:pt x="1417560" y="48545"/>
                  <a:pt x="1419796" y="54762"/>
                  <a:pt x="1419796" y="62865"/>
                </a:cubicBezTo>
                <a:cubicBezTo>
                  <a:pt x="1419796" y="70827"/>
                  <a:pt x="1417246" y="77289"/>
                  <a:pt x="1412148" y="82248"/>
                </a:cubicBezTo>
                <a:cubicBezTo>
                  <a:pt x="1407468" y="86788"/>
                  <a:pt x="1401774" y="89058"/>
                  <a:pt x="1395068" y="89058"/>
                </a:cubicBezTo>
                <a:cubicBezTo>
                  <a:pt x="1385708" y="89058"/>
                  <a:pt x="1377642" y="85671"/>
                  <a:pt x="1370866" y="78895"/>
                </a:cubicBezTo>
                <a:lnTo>
                  <a:pt x="1375162" y="73237"/>
                </a:lnTo>
                <a:cubicBezTo>
                  <a:pt x="1380820" y="79035"/>
                  <a:pt x="1387210" y="81934"/>
                  <a:pt x="1394336" y="81934"/>
                </a:cubicBezTo>
                <a:cubicBezTo>
                  <a:pt x="1399086" y="81934"/>
                  <a:pt x="1403066" y="80222"/>
                  <a:pt x="1406280" y="76800"/>
                </a:cubicBezTo>
                <a:cubicBezTo>
                  <a:pt x="1409562" y="73307"/>
                  <a:pt x="1411204" y="68732"/>
                  <a:pt x="1411204" y="63074"/>
                </a:cubicBezTo>
                <a:cubicBezTo>
                  <a:pt x="1411204" y="57486"/>
                  <a:pt x="1409702" y="53051"/>
                  <a:pt x="1406698" y="49768"/>
                </a:cubicBezTo>
                <a:cubicBezTo>
                  <a:pt x="1403766" y="46555"/>
                  <a:pt x="1399784" y="44948"/>
                  <a:pt x="1394754" y="44948"/>
                </a:cubicBezTo>
                <a:cubicBezTo>
                  <a:pt x="1390704" y="44948"/>
                  <a:pt x="1386372" y="46485"/>
                  <a:pt x="1381762" y="49558"/>
                </a:cubicBezTo>
                <a:lnTo>
                  <a:pt x="1377048" y="46624"/>
                </a:lnTo>
                <a:close/>
                <a:moveTo>
                  <a:pt x="1288208" y="11001"/>
                </a:moveTo>
                <a:lnTo>
                  <a:pt x="1297324" y="11001"/>
                </a:lnTo>
                <a:lnTo>
                  <a:pt x="1297324" y="59512"/>
                </a:lnTo>
                <a:lnTo>
                  <a:pt x="1307800" y="59512"/>
                </a:lnTo>
                <a:lnTo>
                  <a:pt x="1307800" y="66322"/>
                </a:lnTo>
                <a:lnTo>
                  <a:pt x="1297324" y="66322"/>
                </a:lnTo>
                <a:lnTo>
                  <a:pt x="1297324" y="87696"/>
                </a:lnTo>
                <a:lnTo>
                  <a:pt x="1289256" y="87696"/>
                </a:lnTo>
                <a:lnTo>
                  <a:pt x="1289256" y="66322"/>
                </a:lnTo>
                <a:lnTo>
                  <a:pt x="1255622" y="66322"/>
                </a:lnTo>
                <a:lnTo>
                  <a:pt x="1255622" y="60769"/>
                </a:lnTo>
                <a:close/>
                <a:moveTo>
                  <a:pt x="711870" y="11001"/>
                </a:moveTo>
                <a:lnTo>
                  <a:pt x="730728" y="11001"/>
                </a:lnTo>
                <a:cubicBezTo>
                  <a:pt x="742394" y="11001"/>
                  <a:pt x="751300" y="14319"/>
                  <a:pt x="757446" y="20955"/>
                </a:cubicBezTo>
                <a:cubicBezTo>
                  <a:pt x="763524" y="27520"/>
                  <a:pt x="766562" y="36880"/>
                  <a:pt x="766562" y="49034"/>
                </a:cubicBezTo>
                <a:cubicBezTo>
                  <a:pt x="766562" y="61258"/>
                  <a:pt x="763558" y="70723"/>
                  <a:pt x="757550" y="77428"/>
                </a:cubicBezTo>
                <a:cubicBezTo>
                  <a:pt x="751404" y="84274"/>
                  <a:pt x="742568" y="87696"/>
                  <a:pt x="731042" y="87696"/>
                </a:cubicBezTo>
                <a:lnTo>
                  <a:pt x="711870" y="87696"/>
                </a:lnTo>
                <a:close/>
                <a:moveTo>
                  <a:pt x="473744" y="11001"/>
                </a:moveTo>
                <a:lnTo>
                  <a:pt x="495956" y="11001"/>
                </a:lnTo>
                <a:cubicBezTo>
                  <a:pt x="513418" y="11001"/>
                  <a:pt x="522150" y="17253"/>
                  <a:pt x="522150" y="29756"/>
                </a:cubicBezTo>
                <a:cubicBezTo>
                  <a:pt x="522150" y="38347"/>
                  <a:pt x="518344" y="43900"/>
                  <a:pt x="510730" y="46415"/>
                </a:cubicBezTo>
                <a:lnTo>
                  <a:pt x="510730" y="46834"/>
                </a:lnTo>
                <a:cubicBezTo>
                  <a:pt x="521346" y="48860"/>
                  <a:pt x="526656" y="55006"/>
                  <a:pt x="526656" y="65274"/>
                </a:cubicBezTo>
                <a:cubicBezTo>
                  <a:pt x="526656" y="72539"/>
                  <a:pt x="523966" y="78162"/>
                  <a:pt x="518588" y="82143"/>
                </a:cubicBezTo>
                <a:cubicBezTo>
                  <a:pt x="513488" y="85845"/>
                  <a:pt x="506504" y="87696"/>
                  <a:pt x="497632" y="87696"/>
                </a:cubicBezTo>
                <a:lnTo>
                  <a:pt x="473744" y="87696"/>
                </a:lnTo>
                <a:close/>
                <a:moveTo>
                  <a:pt x="1225714" y="9848"/>
                </a:moveTo>
                <a:cubicBezTo>
                  <a:pt x="1232140" y="9848"/>
                  <a:pt x="1237240" y="11734"/>
                  <a:pt x="1241012" y="15506"/>
                </a:cubicBezTo>
                <a:cubicBezTo>
                  <a:pt x="1244714" y="19208"/>
                  <a:pt x="1246564" y="24063"/>
                  <a:pt x="1246564" y="30070"/>
                </a:cubicBezTo>
                <a:cubicBezTo>
                  <a:pt x="1246564" y="37055"/>
                  <a:pt x="1243106" y="43272"/>
                  <a:pt x="1236192" y="48720"/>
                </a:cubicBezTo>
                <a:lnTo>
                  <a:pt x="1236192" y="49244"/>
                </a:lnTo>
                <a:cubicBezTo>
                  <a:pt x="1244854" y="54273"/>
                  <a:pt x="1249184" y="60979"/>
                  <a:pt x="1249184" y="69361"/>
                </a:cubicBezTo>
                <a:cubicBezTo>
                  <a:pt x="1249184" y="74949"/>
                  <a:pt x="1247018" y="79594"/>
                  <a:pt x="1242688" y="83296"/>
                </a:cubicBezTo>
                <a:cubicBezTo>
                  <a:pt x="1238218" y="87137"/>
                  <a:pt x="1232490" y="89058"/>
                  <a:pt x="1225504" y="89058"/>
                </a:cubicBezTo>
                <a:cubicBezTo>
                  <a:pt x="1218450" y="89058"/>
                  <a:pt x="1212652" y="87137"/>
                  <a:pt x="1208112" y="83296"/>
                </a:cubicBezTo>
                <a:cubicBezTo>
                  <a:pt x="1203502" y="79454"/>
                  <a:pt x="1201196" y="74564"/>
                  <a:pt x="1201196" y="68627"/>
                </a:cubicBezTo>
                <a:cubicBezTo>
                  <a:pt x="1201196" y="59617"/>
                  <a:pt x="1205946" y="52492"/>
                  <a:pt x="1215446" y="47253"/>
                </a:cubicBezTo>
                <a:lnTo>
                  <a:pt x="1215446" y="46834"/>
                </a:lnTo>
                <a:cubicBezTo>
                  <a:pt x="1208532" y="42154"/>
                  <a:pt x="1205074" y="36287"/>
                  <a:pt x="1205074" y="29232"/>
                </a:cubicBezTo>
                <a:cubicBezTo>
                  <a:pt x="1205074" y="23504"/>
                  <a:pt x="1207064" y="18824"/>
                  <a:pt x="1211046" y="15192"/>
                </a:cubicBezTo>
                <a:cubicBezTo>
                  <a:pt x="1214888" y="11630"/>
                  <a:pt x="1219778" y="9848"/>
                  <a:pt x="1225714" y="9848"/>
                </a:cubicBezTo>
                <a:close/>
                <a:moveTo>
                  <a:pt x="1866098" y="9639"/>
                </a:moveTo>
                <a:cubicBezTo>
                  <a:pt x="1874620" y="9639"/>
                  <a:pt x="1881920" y="12747"/>
                  <a:pt x="1887998" y="18964"/>
                </a:cubicBezTo>
                <a:lnTo>
                  <a:pt x="1883178" y="24622"/>
                </a:lnTo>
                <a:cubicBezTo>
                  <a:pt x="1878568" y="19732"/>
                  <a:pt x="1872944" y="17287"/>
                  <a:pt x="1866308" y="17287"/>
                </a:cubicBezTo>
                <a:cubicBezTo>
                  <a:pt x="1858346" y="17287"/>
                  <a:pt x="1852024" y="20116"/>
                  <a:pt x="1847344" y="25774"/>
                </a:cubicBezTo>
                <a:cubicBezTo>
                  <a:pt x="1842594" y="31502"/>
                  <a:pt x="1840220" y="39290"/>
                  <a:pt x="1840220" y="49139"/>
                </a:cubicBezTo>
                <a:cubicBezTo>
                  <a:pt x="1840220" y="59128"/>
                  <a:pt x="1842490" y="66986"/>
                  <a:pt x="1847030" y="72713"/>
                </a:cubicBezTo>
                <a:cubicBezTo>
                  <a:pt x="1851640" y="78511"/>
                  <a:pt x="1858066" y="81410"/>
                  <a:pt x="1866308" y="81410"/>
                </a:cubicBezTo>
                <a:cubicBezTo>
                  <a:pt x="1872664" y="81410"/>
                  <a:pt x="1877520" y="79803"/>
                  <a:pt x="1880872" y="76590"/>
                </a:cubicBezTo>
                <a:lnTo>
                  <a:pt x="1880872" y="55635"/>
                </a:lnTo>
                <a:lnTo>
                  <a:pt x="1864214" y="55635"/>
                </a:lnTo>
                <a:lnTo>
                  <a:pt x="1864214" y="48406"/>
                </a:lnTo>
                <a:lnTo>
                  <a:pt x="1888940" y="48406"/>
                </a:lnTo>
                <a:lnTo>
                  <a:pt x="1888940" y="80257"/>
                </a:lnTo>
                <a:cubicBezTo>
                  <a:pt x="1883282" y="86125"/>
                  <a:pt x="1875458" y="89058"/>
                  <a:pt x="1865470" y="89058"/>
                </a:cubicBezTo>
                <a:cubicBezTo>
                  <a:pt x="1855272" y="89058"/>
                  <a:pt x="1847066" y="85531"/>
                  <a:pt x="1840848" y="78476"/>
                </a:cubicBezTo>
                <a:cubicBezTo>
                  <a:pt x="1834492" y="71281"/>
                  <a:pt x="1831314" y="61572"/>
                  <a:pt x="1831314" y="49349"/>
                </a:cubicBezTo>
                <a:cubicBezTo>
                  <a:pt x="1831314" y="37195"/>
                  <a:pt x="1834596" y="27486"/>
                  <a:pt x="1841162" y="20221"/>
                </a:cubicBezTo>
                <a:cubicBezTo>
                  <a:pt x="1847518" y="13166"/>
                  <a:pt x="1855830" y="9639"/>
                  <a:pt x="1866098" y="9639"/>
                </a:cubicBezTo>
                <a:close/>
                <a:moveTo>
                  <a:pt x="1771888" y="9639"/>
                </a:moveTo>
                <a:cubicBezTo>
                  <a:pt x="1780828" y="9639"/>
                  <a:pt x="1788266" y="12782"/>
                  <a:pt x="1794204" y="19069"/>
                </a:cubicBezTo>
                <a:lnTo>
                  <a:pt x="1789594" y="24622"/>
                </a:lnTo>
                <a:cubicBezTo>
                  <a:pt x="1784496" y="19732"/>
                  <a:pt x="1778592" y="17287"/>
                  <a:pt x="1771888" y="17287"/>
                </a:cubicBezTo>
                <a:cubicBezTo>
                  <a:pt x="1767416" y="17287"/>
                  <a:pt x="1763820" y="18335"/>
                  <a:pt x="1761096" y="20431"/>
                </a:cubicBezTo>
                <a:cubicBezTo>
                  <a:pt x="1758372" y="22596"/>
                  <a:pt x="1757010" y="25460"/>
                  <a:pt x="1757010" y="29022"/>
                </a:cubicBezTo>
                <a:cubicBezTo>
                  <a:pt x="1757010" y="32515"/>
                  <a:pt x="1758406" y="35414"/>
                  <a:pt x="1761200" y="37719"/>
                </a:cubicBezTo>
                <a:cubicBezTo>
                  <a:pt x="1762806" y="39046"/>
                  <a:pt x="1765670" y="40582"/>
                  <a:pt x="1769792" y="42329"/>
                </a:cubicBezTo>
                <a:lnTo>
                  <a:pt x="1780898" y="47044"/>
                </a:lnTo>
                <a:cubicBezTo>
                  <a:pt x="1791516" y="51723"/>
                  <a:pt x="1796824" y="58569"/>
                  <a:pt x="1796824" y="67579"/>
                </a:cubicBezTo>
                <a:cubicBezTo>
                  <a:pt x="1796824" y="73726"/>
                  <a:pt x="1794518" y="78825"/>
                  <a:pt x="1789908" y="82877"/>
                </a:cubicBezTo>
                <a:cubicBezTo>
                  <a:pt x="1785088" y="86998"/>
                  <a:pt x="1778802" y="89058"/>
                  <a:pt x="1771050" y="89058"/>
                </a:cubicBezTo>
                <a:cubicBezTo>
                  <a:pt x="1760432" y="89058"/>
                  <a:pt x="1751562" y="85251"/>
                  <a:pt x="1744436" y="77638"/>
                </a:cubicBezTo>
                <a:lnTo>
                  <a:pt x="1749674" y="71666"/>
                </a:lnTo>
                <a:cubicBezTo>
                  <a:pt x="1755682" y="78162"/>
                  <a:pt x="1762842" y="81410"/>
                  <a:pt x="1771154" y="81410"/>
                </a:cubicBezTo>
                <a:cubicBezTo>
                  <a:pt x="1776322" y="81410"/>
                  <a:pt x="1780444" y="80187"/>
                  <a:pt x="1783518" y="77743"/>
                </a:cubicBezTo>
                <a:cubicBezTo>
                  <a:pt x="1786520" y="75368"/>
                  <a:pt x="1788022" y="72190"/>
                  <a:pt x="1788022" y="68208"/>
                </a:cubicBezTo>
                <a:cubicBezTo>
                  <a:pt x="1788022" y="64506"/>
                  <a:pt x="1786766" y="61502"/>
                  <a:pt x="1784250" y="59197"/>
                </a:cubicBezTo>
                <a:cubicBezTo>
                  <a:pt x="1782644" y="57800"/>
                  <a:pt x="1779536" y="56089"/>
                  <a:pt x="1774926" y="54063"/>
                </a:cubicBezTo>
                <a:lnTo>
                  <a:pt x="1763820" y="49139"/>
                </a:lnTo>
                <a:cubicBezTo>
                  <a:pt x="1753412" y="44669"/>
                  <a:pt x="1748208" y="38173"/>
                  <a:pt x="1748208" y="29651"/>
                </a:cubicBezTo>
                <a:cubicBezTo>
                  <a:pt x="1748208" y="23853"/>
                  <a:pt x="1750444" y="19069"/>
                  <a:pt x="1754914" y="15297"/>
                </a:cubicBezTo>
                <a:cubicBezTo>
                  <a:pt x="1759384" y="11525"/>
                  <a:pt x="1765042" y="9639"/>
                  <a:pt x="1771888" y="9639"/>
                </a:cubicBezTo>
                <a:close/>
                <a:moveTo>
                  <a:pt x="1556156" y="9639"/>
                </a:moveTo>
                <a:cubicBezTo>
                  <a:pt x="1563838" y="9639"/>
                  <a:pt x="1569916" y="12677"/>
                  <a:pt x="1574386" y="18754"/>
                </a:cubicBezTo>
                <a:cubicBezTo>
                  <a:pt x="1579206" y="25111"/>
                  <a:pt x="1581616" y="34121"/>
                  <a:pt x="1581616" y="45786"/>
                </a:cubicBezTo>
                <a:cubicBezTo>
                  <a:pt x="1581616" y="60455"/>
                  <a:pt x="1578822" y="71596"/>
                  <a:pt x="1573234" y="79209"/>
                </a:cubicBezTo>
                <a:cubicBezTo>
                  <a:pt x="1568344" y="85775"/>
                  <a:pt x="1561954" y="89058"/>
                  <a:pt x="1554060" y="89058"/>
                </a:cubicBezTo>
                <a:cubicBezTo>
                  <a:pt x="1546936" y="89058"/>
                  <a:pt x="1540928" y="86509"/>
                  <a:pt x="1536038" y="81410"/>
                </a:cubicBezTo>
                <a:lnTo>
                  <a:pt x="1540754" y="76066"/>
                </a:lnTo>
                <a:cubicBezTo>
                  <a:pt x="1544316" y="79978"/>
                  <a:pt x="1548682" y="81934"/>
                  <a:pt x="1553850" y="81934"/>
                </a:cubicBezTo>
                <a:cubicBezTo>
                  <a:pt x="1559368" y="81934"/>
                  <a:pt x="1563804" y="79489"/>
                  <a:pt x="1567158" y="74599"/>
                </a:cubicBezTo>
                <a:cubicBezTo>
                  <a:pt x="1571068" y="68942"/>
                  <a:pt x="1573198" y="60315"/>
                  <a:pt x="1573548" y="48720"/>
                </a:cubicBezTo>
                <a:cubicBezTo>
                  <a:pt x="1568240" y="55216"/>
                  <a:pt x="1562232" y="58464"/>
                  <a:pt x="1555526" y="58464"/>
                </a:cubicBezTo>
                <a:cubicBezTo>
                  <a:pt x="1549030" y="58464"/>
                  <a:pt x="1543932" y="56438"/>
                  <a:pt x="1540230" y="52387"/>
                </a:cubicBezTo>
                <a:cubicBezTo>
                  <a:pt x="1536458" y="48126"/>
                  <a:pt x="1534572" y="42119"/>
                  <a:pt x="1534572" y="34366"/>
                </a:cubicBezTo>
                <a:cubicBezTo>
                  <a:pt x="1534572" y="27171"/>
                  <a:pt x="1536702" y="21199"/>
                  <a:pt x="1540964" y="16449"/>
                </a:cubicBezTo>
                <a:cubicBezTo>
                  <a:pt x="1545084" y="11909"/>
                  <a:pt x="1550148" y="9639"/>
                  <a:pt x="1556156" y="9639"/>
                </a:cubicBezTo>
                <a:close/>
                <a:moveTo>
                  <a:pt x="194356" y="9639"/>
                </a:moveTo>
                <a:lnTo>
                  <a:pt x="198652" y="11001"/>
                </a:lnTo>
                <a:cubicBezTo>
                  <a:pt x="195160" y="34680"/>
                  <a:pt x="187826" y="53959"/>
                  <a:pt x="176650" y="68837"/>
                </a:cubicBezTo>
                <a:cubicBezTo>
                  <a:pt x="182866" y="76660"/>
                  <a:pt x="191354" y="83889"/>
                  <a:pt x="202110" y="90525"/>
                </a:cubicBezTo>
                <a:cubicBezTo>
                  <a:pt x="199944" y="92132"/>
                  <a:pt x="198304" y="94018"/>
                  <a:pt x="197186" y="96183"/>
                </a:cubicBezTo>
                <a:cubicBezTo>
                  <a:pt x="186638" y="89338"/>
                  <a:pt x="178292" y="82108"/>
                  <a:pt x="172144" y="74495"/>
                </a:cubicBezTo>
                <a:cubicBezTo>
                  <a:pt x="164112" y="83645"/>
                  <a:pt x="154682" y="90665"/>
                  <a:pt x="143856" y="95554"/>
                </a:cubicBezTo>
                <a:cubicBezTo>
                  <a:pt x="142668" y="93179"/>
                  <a:pt x="141236" y="91259"/>
                  <a:pt x="139560" y="89792"/>
                </a:cubicBezTo>
                <a:cubicBezTo>
                  <a:pt x="150246" y="85391"/>
                  <a:pt x="159712" y="78406"/>
                  <a:pt x="167954" y="68837"/>
                </a:cubicBezTo>
                <a:cubicBezTo>
                  <a:pt x="159362" y="56264"/>
                  <a:pt x="153146" y="38871"/>
                  <a:pt x="149304" y="16659"/>
                </a:cubicBezTo>
                <a:lnTo>
                  <a:pt x="145322" y="16659"/>
                </a:lnTo>
                <a:lnTo>
                  <a:pt x="145322" y="9953"/>
                </a:lnTo>
                <a:lnTo>
                  <a:pt x="193100" y="9953"/>
                </a:lnTo>
                <a:close/>
                <a:moveTo>
                  <a:pt x="1337918" y="9534"/>
                </a:moveTo>
                <a:cubicBezTo>
                  <a:pt x="1344414" y="9604"/>
                  <a:pt x="1349618" y="11280"/>
                  <a:pt x="1353530" y="14563"/>
                </a:cubicBezTo>
                <a:cubicBezTo>
                  <a:pt x="1357652" y="17986"/>
                  <a:pt x="1359712" y="22666"/>
                  <a:pt x="1359712" y="28603"/>
                </a:cubicBezTo>
                <a:cubicBezTo>
                  <a:pt x="1359712" y="37753"/>
                  <a:pt x="1355136" y="43970"/>
                  <a:pt x="1345986" y="47253"/>
                </a:cubicBezTo>
                <a:lnTo>
                  <a:pt x="1345986" y="47672"/>
                </a:lnTo>
                <a:cubicBezTo>
                  <a:pt x="1350736" y="48790"/>
                  <a:pt x="1354578" y="50990"/>
                  <a:pt x="1357512" y="54273"/>
                </a:cubicBezTo>
                <a:cubicBezTo>
                  <a:pt x="1360724" y="57835"/>
                  <a:pt x="1362332" y="62166"/>
                  <a:pt x="1362332" y="67265"/>
                </a:cubicBezTo>
                <a:cubicBezTo>
                  <a:pt x="1362332" y="73901"/>
                  <a:pt x="1359992" y="79244"/>
                  <a:pt x="1355312" y="83296"/>
                </a:cubicBezTo>
                <a:cubicBezTo>
                  <a:pt x="1350842" y="87137"/>
                  <a:pt x="1345148" y="89058"/>
                  <a:pt x="1338234" y="89058"/>
                </a:cubicBezTo>
                <a:cubicBezTo>
                  <a:pt x="1328454" y="89058"/>
                  <a:pt x="1320352" y="85566"/>
                  <a:pt x="1313926" y="78581"/>
                </a:cubicBezTo>
                <a:lnTo>
                  <a:pt x="1318326" y="73028"/>
                </a:lnTo>
                <a:cubicBezTo>
                  <a:pt x="1324124" y="78965"/>
                  <a:pt x="1330584" y="81934"/>
                  <a:pt x="1337710" y="81934"/>
                </a:cubicBezTo>
                <a:cubicBezTo>
                  <a:pt x="1342458" y="81934"/>
                  <a:pt x="1346300" y="80606"/>
                  <a:pt x="1349234" y="77952"/>
                </a:cubicBezTo>
                <a:cubicBezTo>
                  <a:pt x="1352238" y="75158"/>
                  <a:pt x="1353740" y="71526"/>
                  <a:pt x="1353740" y="67056"/>
                </a:cubicBezTo>
                <a:cubicBezTo>
                  <a:pt x="1353740" y="56438"/>
                  <a:pt x="1345638" y="51130"/>
                  <a:pt x="1329432" y="51130"/>
                </a:cubicBezTo>
                <a:lnTo>
                  <a:pt x="1329432" y="44424"/>
                </a:lnTo>
                <a:cubicBezTo>
                  <a:pt x="1343822" y="44424"/>
                  <a:pt x="1351016" y="39360"/>
                  <a:pt x="1351016" y="29232"/>
                </a:cubicBezTo>
                <a:cubicBezTo>
                  <a:pt x="1351016" y="25390"/>
                  <a:pt x="1349828" y="22317"/>
                  <a:pt x="1347454" y="20012"/>
                </a:cubicBezTo>
                <a:cubicBezTo>
                  <a:pt x="1345008" y="17707"/>
                  <a:pt x="1341726" y="16519"/>
                  <a:pt x="1337604" y="16449"/>
                </a:cubicBezTo>
                <a:cubicBezTo>
                  <a:pt x="1331806" y="16519"/>
                  <a:pt x="1326428" y="19104"/>
                  <a:pt x="1321470" y="24203"/>
                </a:cubicBezTo>
                <a:lnTo>
                  <a:pt x="1316754" y="18650"/>
                </a:lnTo>
                <a:cubicBezTo>
                  <a:pt x="1323320" y="12642"/>
                  <a:pt x="1330374" y="9604"/>
                  <a:pt x="1337918" y="9534"/>
                </a:cubicBezTo>
                <a:close/>
                <a:moveTo>
                  <a:pt x="1101660" y="4295"/>
                </a:moveTo>
                <a:lnTo>
                  <a:pt x="1110148" y="4295"/>
                </a:lnTo>
                <a:lnTo>
                  <a:pt x="1110148" y="77952"/>
                </a:lnTo>
                <a:cubicBezTo>
                  <a:pt x="1110148" y="80606"/>
                  <a:pt x="1111020" y="81934"/>
                  <a:pt x="1112766" y="81934"/>
                </a:cubicBezTo>
                <a:cubicBezTo>
                  <a:pt x="1113396" y="81934"/>
                  <a:pt x="1114058" y="81864"/>
                  <a:pt x="1114758" y="81724"/>
                </a:cubicBezTo>
                <a:lnTo>
                  <a:pt x="1116014" y="88325"/>
                </a:lnTo>
                <a:cubicBezTo>
                  <a:pt x="1114408" y="88814"/>
                  <a:pt x="1112696" y="89058"/>
                  <a:pt x="1110880" y="89058"/>
                </a:cubicBezTo>
                <a:cubicBezTo>
                  <a:pt x="1104734" y="89058"/>
                  <a:pt x="1101660" y="85147"/>
                  <a:pt x="1101660" y="77324"/>
                </a:cubicBezTo>
                <a:close/>
                <a:moveTo>
                  <a:pt x="539686" y="4295"/>
                </a:moveTo>
                <a:lnTo>
                  <a:pt x="548172" y="4295"/>
                </a:lnTo>
                <a:lnTo>
                  <a:pt x="548172" y="77952"/>
                </a:lnTo>
                <a:cubicBezTo>
                  <a:pt x="548172" y="80606"/>
                  <a:pt x="549046" y="81934"/>
                  <a:pt x="550792" y="81934"/>
                </a:cubicBezTo>
                <a:cubicBezTo>
                  <a:pt x="551420" y="81934"/>
                  <a:pt x="552084" y="81864"/>
                  <a:pt x="552782" y="81724"/>
                </a:cubicBezTo>
                <a:lnTo>
                  <a:pt x="554040" y="88325"/>
                </a:lnTo>
                <a:cubicBezTo>
                  <a:pt x="552434" y="88814"/>
                  <a:pt x="550722" y="89058"/>
                  <a:pt x="548906" y="89058"/>
                </a:cubicBezTo>
                <a:cubicBezTo>
                  <a:pt x="542758" y="89058"/>
                  <a:pt x="539686" y="85147"/>
                  <a:pt x="539686" y="77324"/>
                </a:cubicBezTo>
                <a:close/>
                <a:moveTo>
                  <a:pt x="1090374" y="2933"/>
                </a:moveTo>
                <a:cubicBezTo>
                  <a:pt x="1093586" y="2933"/>
                  <a:pt x="1096626" y="3562"/>
                  <a:pt x="1099488" y="4819"/>
                </a:cubicBezTo>
                <a:lnTo>
                  <a:pt x="1097602" y="11420"/>
                </a:lnTo>
                <a:cubicBezTo>
                  <a:pt x="1095438" y="10372"/>
                  <a:pt x="1093272" y="9848"/>
                  <a:pt x="1091106" y="9848"/>
                </a:cubicBezTo>
                <a:cubicBezTo>
                  <a:pt x="1085658" y="9848"/>
                  <a:pt x="1082934" y="13690"/>
                  <a:pt x="1082934" y="21374"/>
                </a:cubicBezTo>
                <a:lnTo>
                  <a:pt x="1082934" y="31118"/>
                </a:lnTo>
                <a:lnTo>
                  <a:pt x="1095088" y="31118"/>
                </a:lnTo>
                <a:lnTo>
                  <a:pt x="1095088" y="38138"/>
                </a:lnTo>
                <a:lnTo>
                  <a:pt x="1082934" y="38138"/>
                </a:lnTo>
                <a:lnTo>
                  <a:pt x="1082934" y="87696"/>
                </a:lnTo>
                <a:lnTo>
                  <a:pt x="1074342" y="87696"/>
                </a:lnTo>
                <a:lnTo>
                  <a:pt x="1074342" y="38138"/>
                </a:lnTo>
                <a:lnTo>
                  <a:pt x="1066590" y="38138"/>
                </a:lnTo>
                <a:lnTo>
                  <a:pt x="1066590" y="31642"/>
                </a:lnTo>
                <a:lnTo>
                  <a:pt x="1074342" y="31118"/>
                </a:lnTo>
                <a:lnTo>
                  <a:pt x="1074342" y="21269"/>
                </a:lnTo>
                <a:cubicBezTo>
                  <a:pt x="1074342" y="9045"/>
                  <a:pt x="1079686" y="2933"/>
                  <a:pt x="1090374" y="2933"/>
                </a:cubicBezTo>
                <a:close/>
                <a:moveTo>
                  <a:pt x="90524" y="1047"/>
                </a:moveTo>
                <a:lnTo>
                  <a:pt x="95134" y="7019"/>
                </a:lnTo>
                <a:cubicBezTo>
                  <a:pt x="83750" y="9674"/>
                  <a:pt x="69954" y="11665"/>
                  <a:pt x="53748" y="12992"/>
                </a:cubicBezTo>
                <a:lnTo>
                  <a:pt x="53748" y="30908"/>
                </a:lnTo>
                <a:lnTo>
                  <a:pt x="88010" y="30908"/>
                </a:lnTo>
                <a:lnTo>
                  <a:pt x="89268" y="30594"/>
                </a:lnTo>
                <a:lnTo>
                  <a:pt x="93354" y="31851"/>
                </a:lnTo>
                <a:cubicBezTo>
                  <a:pt x="90840" y="49244"/>
                  <a:pt x="85670" y="63598"/>
                  <a:pt x="77846" y="74914"/>
                </a:cubicBezTo>
                <a:cubicBezTo>
                  <a:pt x="83016" y="81829"/>
                  <a:pt x="89302" y="86928"/>
                  <a:pt x="96706" y="90211"/>
                </a:cubicBezTo>
                <a:cubicBezTo>
                  <a:pt x="94680" y="91957"/>
                  <a:pt x="93110" y="93843"/>
                  <a:pt x="91992" y="95869"/>
                </a:cubicBezTo>
                <a:cubicBezTo>
                  <a:pt x="84798" y="92097"/>
                  <a:pt x="78720" y="86893"/>
                  <a:pt x="73760" y="80257"/>
                </a:cubicBezTo>
                <a:cubicBezTo>
                  <a:pt x="68172" y="86893"/>
                  <a:pt x="61642" y="92097"/>
                  <a:pt x="54168" y="95869"/>
                </a:cubicBezTo>
                <a:cubicBezTo>
                  <a:pt x="53050" y="93773"/>
                  <a:pt x="51654" y="91887"/>
                  <a:pt x="49976" y="90211"/>
                </a:cubicBezTo>
                <a:cubicBezTo>
                  <a:pt x="57520" y="86858"/>
                  <a:pt x="64122" y="81619"/>
                  <a:pt x="69780" y="74495"/>
                </a:cubicBezTo>
                <a:cubicBezTo>
                  <a:pt x="63982" y="64785"/>
                  <a:pt x="59512" y="52387"/>
                  <a:pt x="56368" y="37299"/>
                </a:cubicBezTo>
                <a:lnTo>
                  <a:pt x="53748" y="37299"/>
                </a:lnTo>
                <a:lnTo>
                  <a:pt x="53748" y="43586"/>
                </a:lnTo>
                <a:cubicBezTo>
                  <a:pt x="53748" y="67335"/>
                  <a:pt x="50360" y="84832"/>
                  <a:pt x="43586" y="96078"/>
                </a:cubicBezTo>
                <a:cubicBezTo>
                  <a:pt x="41978" y="94472"/>
                  <a:pt x="40128" y="93179"/>
                  <a:pt x="38032" y="92202"/>
                </a:cubicBezTo>
                <a:cubicBezTo>
                  <a:pt x="44110" y="81724"/>
                  <a:pt x="47148" y="65519"/>
                  <a:pt x="47148" y="43586"/>
                </a:cubicBezTo>
                <a:lnTo>
                  <a:pt x="47148" y="7543"/>
                </a:lnTo>
                <a:cubicBezTo>
                  <a:pt x="66148" y="5867"/>
                  <a:pt x="80606" y="3702"/>
                  <a:pt x="90524" y="1047"/>
                </a:cubicBezTo>
                <a:close/>
                <a:moveTo>
                  <a:pt x="254602" y="209"/>
                </a:moveTo>
                <a:lnTo>
                  <a:pt x="261832" y="209"/>
                </a:lnTo>
                <a:lnTo>
                  <a:pt x="261832" y="12992"/>
                </a:lnTo>
                <a:lnTo>
                  <a:pt x="300284" y="12992"/>
                </a:lnTo>
                <a:lnTo>
                  <a:pt x="300284" y="19697"/>
                </a:lnTo>
                <a:lnTo>
                  <a:pt x="261832" y="19697"/>
                </a:lnTo>
                <a:lnTo>
                  <a:pt x="261832" y="46520"/>
                </a:lnTo>
                <a:lnTo>
                  <a:pt x="304580" y="46520"/>
                </a:lnTo>
                <a:lnTo>
                  <a:pt x="304580" y="53120"/>
                </a:lnTo>
                <a:lnTo>
                  <a:pt x="266862" y="53120"/>
                </a:lnTo>
                <a:cubicBezTo>
                  <a:pt x="277828" y="67859"/>
                  <a:pt x="291134" y="78651"/>
                  <a:pt x="306780" y="85496"/>
                </a:cubicBezTo>
                <a:cubicBezTo>
                  <a:pt x="305174" y="86893"/>
                  <a:pt x="303568" y="88814"/>
                  <a:pt x="301960" y="91259"/>
                </a:cubicBezTo>
                <a:cubicBezTo>
                  <a:pt x="286244" y="83505"/>
                  <a:pt x="272868" y="71910"/>
                  <a:pt x="261832" y="56473"/>
                </a:cubicBezTo>
                <a:lnTo>
                  <a:pt x="261832" y="95554"/>
                </a:lnTo>
                <a:lnTo>
                  <a:pt x="254602" y="95554"/>
                </a:lnTo>
                <a:lnTo>
                  <a:pt x="254602" y="56788"/>
                </a:lnTo>
                <a:cubicBezTo>
                  <a:pt x="243916" y="71666"/>
                  <a:pt x="230714" y="83051"/>
                  <a:pt x="214998" y="90944"/>
                </a:cubicBezTo>
                <a:cubicBezTo>
                  <a:pt x="213530" y="88709"/>
                  <a:pt x="211890" y="86788"/>
                  <a:pt x="210074" y="85182"/>
                </a:cubicBezTo>
                <a:cubicBezTo>
                  <a:pt x="225860" y="78406"/>
                  <a:pt x="239060" y="67719"/>
                  <a:pt x="249678" y="53120"/>
                </a:cubicBezTo>
                <a:lnTo>
                  <a:pt x="212168" y="53120"/>
                </a:lnTo>
                <a:lnTo>
                  <a:pt x="212168" y="46520"/>
                </a:lnTo>
                <a:lnTo>
                  <a:pt x="254602" y="46520"/>
                </a:lnTo>
                <a:lnTo>
                  <a:pt x="254602" y="19697"/>
                </a:lnTo>
                <a:lnTo>
                  <a:pt x="217198" y="19697"/>
                </a:lnTo>
                <a:lnTo>
                  <a:pt x="217198" y="12992"/>
                </a:lnTo>
                <a:lnTo>
                  <a:pt x="254602" y="12992"/>
                </a:lnTo>
                <a:close/>
                <a:moveTo>
                  <a:pt x="124052" y="104"/>
                </a:moveTo>
                <a:lnTo>
                  <a:pt x="130864" y="104"/>
                </a:lnTo>
                <a:lnTo>
                  <a:pt x="130864" y="22526"/>
                </a:lnTo>
                <a:lnTo>
                  <a:pt x="145112" y="22526"/>
                </a:lnTo>
                <a:lnTo>
                  <a:pt x="145112" y="29127"/>
                </a:lnTo>
                <a:lnTo>
                  <a:pt x="130864" y="29127"/>
                </a:lnTo>
                <a:lnTo>
                  <a:pt x="130864" y="33318"/>
                </a:lnTo>
                <a:cubicBezTo>
                  <a:pt x="134216" y="36671"/>
                  <a:pt x="140084" y="43411"/>
                  <a:pt x="148466" y="53540"/>
                </a:cubicBezTo>
                <a:lnTo>
                  <a:pt x="144064" y="59721"/>
                </a:lnTo>
                <a:cubicBezTo>
                  <a:pt x="141132" y="54972"/>
                  <a:pt x="136730" y="48860"/>
                  <a:pt x="130864" y="41386"/>
                </a:cubicBezTo>
                <a:lnTo>
                  <a:pt x="130864" y="95450"/>
                </a:lnTo>
                <a:lnTo>
                  <a:pt x="124052" y="95450"/>
                </a:lnTo>
                <a:lnTo>
                  <a:pt x="124052" y="41281"/>
                </a:lnTo>
                <a:cubicBezTo>
                  <a:pt x="119302" y="56508"/>
                  <a:pt x="113854" y="68173"/>
                  <a:pt x="107708" y="76276"/>
                </a:cubicBezTo>
                <a:cubicBezTo>
                  <a:pt x="106660" y="73831"/>
                  <a:pt x="105264" y="71596"/>
                  <a:pt x="103516" y="69570"/>
                </a:cubicBezTo>
                <a:cubicBezTo>
                  <a:pt x="111550" y="60071"/>
                  <a:pt x="117732" y="46590"/>
                  <a:pt x="122062" y="29127"/>
                </a:cubicBezTo>
                <a:lnTo>
                  <a:pt x="106346" y="29127"/>
                </a:lnTo>
                <a:lnTo>
                  <a:pt x="106346" y="22526"/>
                </a:lnTo>
                <a:lnTo>
                  <a:pt x="124052" y="22526"/>
                </a:lnTo>
                <a:close/>
                <a:moveTo>
                  <a:pt x="358958" y="0"/>
                </a:moveTo>
                <a:lnTo>
                  <a:pt x="366816" y="1152"/>
                </a:lnTo>
                <a:cubicBezTo>
                  <a:pt x="364930" y="6461"/>
                  <a:pt x="363184" y="10896"/>
                  <a:pt x="361578" y="14459"/>
                </a:cubicBezTo>
                <a:lnTo>
                  <a:pt x="399402" y="14459"/>
                </a:lnTo>
                <a:lnTo>
                  <a:pt x="399402" y="95240"/>
                </a:lnTo>
                <a:lnTo>
                  <a:pt x="392172" y="95240"/>
                </a:lnTo>
                <a:lnTo>
                  <a:pt x="392172" y="89792"/>
                </a:lnTo>
                <a:lnTo>
                  <a:pt x="335384" y="89792"/>
                </a:lnTo>
                <a:lnTo>
                  <a:pt x="335384" y="95764"/>
                </a:lnTo>
                <a:lnTo>
                  <a:pt x="328364" y="95764"/>
                </a:lnTo>
                <a:lnTo>
                  <a:pt x="328364" y="14459"/>
                </a:lnTo>
                <a:lnTo>
                  <a:pt x="354558" y="14459"/>
                </a:lnTo>
                <a:cubicBezTo>
                  <a:pt x="356304" y="9988"/>
                  <a:pt x="357770" y="5168"/>
                  <a:pt x="358958" y="0"/>
                </a:cubicBezTo>
                <a:close/>
                <a:moveTo>
                  <a:pt x="26298" y="0"/>
                </a:moveTo>
                <a:lnTo>
                  <a:pt x="32688" y="0"/>
                </a:lnTo>
                <a:lnTo>
                  <a:pt x="32688" y="29337"/>
                </a:lnTo>
                <a:lnTo>
                  <a:pt x="42224" y="29337"/>
                </a:lnTo>
                <a:lnTo>
                  <a:pt x="42224" y="35623"/>
                </a:lnTo>
                <a:lnTo>
                  <a:pt x="14354" y="35623"/>
                </a:lnTo>
                <a:lnTo>
                  <a:pt x="14354" y="43796"/>
                </a:lnTo>
                <a:cubicBezTo>
                  <a:pt x="14354" y="47078"/>
                  <a:pt x="14318" y="49558"/>
                  <a:pt x="14248" y="51235"/>
                </a:cubicBezTo>
                <a:lnTo>
                  <a:pt x="35728" y="51235"/>
                </a:lnTo>
                <a:lnTo>
                  <a:pt x="35728" y="95554"/>
                </a:lnTo>
                <a:lnTo>
                  <a:pt x="29336" y="95554"/>
                </a:lnTo>
                <a:lnTo>
                  <a:pt x="29336" y="57521"/>
                </a:lnTo>
                <a:lnTo>
                  <a:pt x="14038" y="57521"/>
                </a:lnTo>
                <a:cubicBezTo>
                  <a:pt x="13130" y="74006"/>
                  <a:pt x="10128" y="86788"/>
                  <a:pt x="5028" y="95869"/>
                </a:cubicBezTo>
                <a:cubicBezTo>
                  <a:pt x="3632" y="94332"/>
                  <a:pt x="1954" y="92935"/>
                  <a:pt x="0" y="91678"/>
                </a:cubicBezTo>
                <a:cubicBezTo>
                  <a:pt x="5238" y="81549"/>
                  <a:pt x="7858" y="65589"/>
                  <a:pt x="7858" y="43796"/>
                </a:cubicBezTo>
                <a:lnTo>
                  <a:pt x="7858" y="2305"/>
                </a:lnTo>
                <a:lnTo>
                  <a:pt x="14354" y="2305"/>
                </a:lnTo>
                <a:lnTo>
                  <a:pt x="14354" y="29337"/>
                </a:lnTo>
                <a:lnTo>
                  <a:pt x="26298" y="2933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endParaRPr lang="zh-CN" altLang="en-US" sz="8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" name="矩形 10" hidden="1">
            <a:extLst>
              <a:ext uri="{FF2B5EF4-FFF2-40B4-BE49-F238E27FC236}">
                <a16:creationId xmlns:a16="http://schemas.microsoft.com/office/drawing/2014/main" id="{2C557DC0-406A-4F6C-8986-055ADA64445E}"/>
              </a:ext>
            </a:extLst>
          </p:cNvPr>
          <p:cNvSpPr/>
          <p:nvPr userDrawn="1"/>
        </p:nvSpPr>
        <p:spPr>
          <a:xfrm>
            <a:off x="-40193204" y="648866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CD1D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61536760</a:t>
            </a:r>
            <a:endParaRPr lang="zh-CN" altLang="en-US" dirty="0">
              <a:solidFill>
                <a:srgbClr val="CCD1D4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矩形 11" hidden="1">
            <a:extLst>
              <a:ext uri="{FF2B5EF4-FFF2-40B4-BE49-F238E27FC236}">
                <a16:creationId xmlns:a16="http://schemas.microsoft.com/office/drawing/2014/main" id="{A56733D2-D77C-4682-941A-75BE281D13D6}"/>
              </a:ext>
            </a:extLst>
          </p:cNvPr>
          <p:cNvSpPr/>
          <p:nvPr userDrawn="1"/>
        </p:nvSpPr>
        <p:spPr>
          <a:xfrm>
            <a:off x="-41412404" y="648866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CD1D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61536760</a:t>
            </a:r>
            <a:endParaRPr lang="zh-CN" altLang="en-US" dirty="0">
              <a:solidFill>
                <a:srgbClr val="CCD1D4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文本框 12" hidden="1">
            <a:extLst>
              <a:ext uri="{FF2B5EF4-FFF2-40B4-BE49-F238E27FC236}">
                <a16:creationId xmlns:a16="http://schemas.microsoft.com/office/drawing/2014/main" id="{7747249D-23D4-4019-B578-13D7646AB683}"/>
              </a:ext>
            </a:extLst>
          </p:cNvPr>
          <p:cNvSpPr txBox="1"/>
          <p:nvPr userDrawn="1"/>
        </p:nvSpPr>
        <p:spPr>
          <a:xfrm>
            <a:off x="48555921" y="-20510500"/>
            <a:ext cx="305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800" b="0" i="0" u="none" strike="noStrike" kern="1200" dirty="0">
                <a:solidFill>
                  <a:srgbClr val="E6E6E6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千图</a:t>
            </a:r>
            <a:r>
              <a:rPr lang="en-US" altLang="zh-CN" sz="800" b="0" i="0" u="none" strike="noStrike" kern="1200" dirty="0">
                <a:solidFill>
                  <a:srgbClr val="E6E6E6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:Blue Dragonfly</a:t>
            </a:r>
          </a:p>
          <a:p>
            <a:br>
              <a:rPr lang="en-US" altLang="zh-CN" sz="800" dirty="0">
                <a:solidFill>
                  <a:srgbClr val="E6E6E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</a:br>
            <a:r>
              <a:rPr lang="en-US" altLang="zh-CN" sz="800" dirty="0">
                <a:solidFill>
                  <a:srgbClr val="E6E6E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DESIGN</a:t>
            </a:r>
            <a:endParaRPr lang="zh-CN" altLang="en-US" sz="800" dirty="0">
              <a:solidFill>
                <a:srgbClr val="E6E6E6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44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82990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9" r:id="rId2"/>
    <p:sldLayoutId id="2147483770" r:id="rId3"/>
    <p:sldLayoutId id="2147483771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2C6A19-EA82-46D4-832B-A318201500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6" r:id="rId3"/>
    <p:sldLayoutId id="21474837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8124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sYPvAyEVU" TargetMode="External"/><Relationship Id="rId2" Type="http://schemas.openxmlformats.org/officeDocument/2006/relationships/hyperlink" Target="https://www.youtube.com/watch?v=d7vV4fagQX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7ANdq9ZAC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4746446" y="1326927"/>
            <a:ext cx="26991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4534D"/>
                </a:solidFill>
                <a:ea typeface="华康雅宋体W9" panose="02020909000000000000" pitchFamily="49" charset="-122"/>
                <a:cs typeface="+mn-ea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华康雅宋体W9" panose="02020909000000000000" pitchFamily="49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华康雅宋体W9" panose="02020909000000000000" pitchFamily="49" charset="-122"/>
                <a:cs typeface="Times New Roman" panose="02020603050405020304" pitchFamily="18" charset="0"/>
                <a:sym typeface="+mn-lt"/>
              </a:rPr>
              <a:t> 25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华康雅宋体W9" panose="02020909000000000000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49"/>
          <p:cNvSpPr txBox="1"/>
          <p:nvPr/>
        </p:nvSpPr>
        <p:spPr>
          <a:xfrm>
            <a:off x="2541885" y="2528880"/>
            <a:ext cx="8176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rgbClr val="F5D420"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ÔN TẬP – KIỂM TRA GIỮA KÌ II</a:t>
            </a:r>
            <a:endParaRPr kumimoji="0" lang="zh-CN" altLang="en-US" sz="4000" b="1" i="0" u="none" strike="noStrike" kern="1200" cap="none" spc="50" normalizeH="0" baseline="0" noProof="0" dirty="0">
              <a:ln w="952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rgbClr val="F5D420"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1" y="4728815"/>
            <a:ext cx="4032448" cy="1992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486099" y="2591428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2">
            <a:extLst>
              <a:ext uri="{FF2B5EF4-FFF2-40B4-BE49-F238E27FC236}">
                <a16:creationId xmlns:a16="http://schemas.microsoft.com/office/drawing/2014/main" id="{54BDD4D2-4969-BEC7-07EE-69B224885219}"/>
              </a:ext>
            </a:extLst>
          </p:cNvPr>
          <p:cNvSpPr txBox="1"/>
          <p:nvPr/>
        </p:nvSpPr>
        <p:spPr>
          <a:xfrm>
            <a:off x="1468841" y="443736"/>
            <a:ext cx="9354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Font typeface="Arial"/>
              <a:buNone/>
              <a:defRPr/>
            </a:pP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Ôn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tập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và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kiểm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tra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bài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hát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,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nhạc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cụ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thể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hiện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tiết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tấu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endParaRPr lang="en-GB" sz="3200" b="1" i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3" name="Google Shape;1645;p37">
            <a:extLst>
              <a:ext uri="{FF2B5EF4-FFF2-40B4-BE49-F238E27FC236}">
                <a16:creationId xmlns:a16="http://schemas.microsoft.com/office/drawing/2014/main" id="{CE667E85-EBD9-87CD-FB6C-DAD3C19C39AE}"/>
              </a:ext>
            </a:extLst>
          </p:cNvPr>
          <p:cNvSpPr txBox="1">
            <a:spLocks/>
          </p:cNvSpPr>
          <p:nvPr/>
        </p:nvSpPr>
        <p:spPr>
          <a:xfrm>
            <a:off x="2937653" y="1028511"/>
            <a:ext cx="7239331" cy="40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GB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Santa Lucia</a:t>
            </a:r>
          </a:p>
          <a:p>
            <a:pPr marL="342900" indent="-342900" algn="l" defTabSz="914400">
              <a:spcBef>
                <a:spcPts val="1000"/>
              </a:spcBef>
              <a:buClr>
                <a:srgbClr val="173535"/>
              </a:buClr>
              <a:buFontTx/>
              <a:buChar char="-"/>
              <a:defRPr/>
            </a:pPr>
            <a:endParaRPr lang="en-GB" sz="2400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defTabSz="914400">
              <a:spcBef>
                <a:spcPts val="1000"/>
              </a:spcBef>
              <a:buClr>
                <a:srgbClr val="173535"/>
              </a:buClr>
              <a:buFontTx/>
              <a:buChar char="-"/>
              <a:defRPr/>
            </a:pPr>
            <a:endParaRPr lang="en-GB" sz="2400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algn="just"/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algn="just"/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algn="just"/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algn="just"/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14300" algn="just"/>
            <a:r>
              <a:rPr lang="en-GB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+ </a:t>
            </a:r>
            <a:r>
              <a:rPr lang="en-GB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alt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alt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GB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defTabSz="914400">
              <a:spcBef>
                <a:spcPts val="1000"/>
              </a:spcBef>
              <a:buClr>
                <a:srgbClr val="173535"/>
              </a:buClr>
              <a:buFontTx/>
              <a:buChar char="-"/>
              <a:defRPr/>
            </a:pPr>
            <a:endParaRPr lang="en-GB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FE4FCA35-A4C5-5C5C-67D5-3B6E3B12C9AB}"/>
              </a:ext>
            </a:extLst>
          </p:cNvPr>
          <p:cNvSpPr txBox="1"/>
          <p:nvPr/>
        </p:nvSpPr>
        <p:spPr>
          <a:xfrm>
            <a:off x="3110401" y="3158090"/>
            <a:ext cx="61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d7vV4fagQXk</a:t>
            </a:r>
            <a:endParaRPr lang="en-GB" dirty="0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81E71B61-0F90-E621-B309-742A2AC72BF8}"/>
              </a:ext>
            </a:extLst>
          </p:cNvPr>
          <p:cNvSpPr txBox="1"/>
          <p:nvPr/>
        </p:nvSpPr>
        <p:spPr>
          <a:xfrm>
            <a:off x="3110401" y="2751585"/>
            <a:ext cx="61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bYsYPvAyEVU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6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2">
            <a:extLst>
              <a:ext uri="{FF2B5EF4-FFF2-40B4-BE49-F238E27FC236}">
                <a16:creationId xmlns:a16="http://schemas.microsoft.com/office/drawing/2014/main" id="{7402BDCB-D5E9-6775-C7B7-ABD58CA98981}"/>
              </a:ext>
            </a:extLst>
          </p:cNvPr>
          <p:cNvSpPr txBox="1"/>
          <p:nvPr/>
        </p:nvSpPr>
        <p:spPr>
          <a:xfrm>
            <a:off x="2583251" y="298636"/>
            <a:ext cx="6789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Font typeface="Arial"/>
              <a:buNone/>
              <a:defRPr/>
            </a:pP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Ôn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tập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và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kiểm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tra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Bài</a:t>
            </a:r>
            <a:r>
              <a:rPr lang="en-GB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đọc</a:t>
            </a:r>
            <a:r>
              <a:rPr lang="en-GB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nhạc</a:t>
            </a:r>
            <a:r>
              <a:rPr lang="en-GB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số</a:t>
            </a:r>
            <a:r>
              <a:rPr lang="en-GB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4</a:t>
            </a:r>
          </a:p>
        </p:txBody>
      </p:sp>
      <p:sp>
        <p:nvSpPr>
          <p:cNvPr id="3" name="Google Shape;1645;p37">
            <a:extLst>
              <a:ext uri="{FF2B5EF4-FFF2-40B4-BE49-F238E27FC236}">
                <a16:creationId xmlns:a16="http://schemas.microsoft.com/office/drawing/2014/main" id="{D2630D7E-5973-9BB3-70A9-43BDA38C7FAF}"/>
              </a:ext>
            </a:extLst>
          </p:cNvPr>
          <p:cNvSpPr txBox="1">
            <a:spLocks/>
          </p:cNvSpPr>
          <p:nvPr/>
        </p:nvSpPr>
        <p:spPr>
          <a:xfrm>
            <a:off x="2114384" y="793749"/>
            <a:ext cx="8296441" cy="300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457200" lvl="1" indent="0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GB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</a:t>
            </a:r>
          </a:p>
          <a:p>
            <a:pPr marL="457200" lvl="1" indent="0" algn="l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800100" lvl="1" indent="-342900" algn="l" defTabSz="914400">
              <a:spcBef>
                <a:spcPts val="1000"/>
              </a:spcBef>
              <a:buClr>
                <a:srgbClr val="173535"/>
              </a:buClr>
              <a:buFontTx/>
              <a:buChar char="-"/>
              <a:defRPr/>
            </a:pPr>
            <a:endParaRPr lang="en-GB" sz="2400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defTabSz="914400">
              <a:spcBef>
                <a:spcPts val="1000"/>
              </a:spcBef>
              <a:buClr>
                <a:srgbClr val="173535"/>
              </a:buClr>
              <a:buFontTx/>
              <a:buChar char="-"/>
              <a:defRPr/>
            </a:pPr>
            <a:endParaRPr lang="en-GB" sz="2400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algn="just"/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algn="just"/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algn="just"/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 marL="742950" lvl="1" indent="-285750" algn="l" defTabSz="914400">
              <a:spcBef>
                <a:spcPts val="1000"/>
              </a:spcBef>
              <a:buClr>
                <a:srgbClr val="173535"/>
              </a:buClr>
              <a:buFontTx/>
              <a:buChar char="-"/>
              <a:defRPr/>
            </a:pPr>
            <a:endParaRPr lang="en-GB" sz="1800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vi-VN" sz="18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ind"/>
              </a:rPr>
              <a:t> </a:t>
            </a:r>
            <a:endParaRPr lang="en-GB" sz="1800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ind"/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71182E1B-4744-E618-1A90-CE98A7D91D2C}"/>
              </a:ext>
            </a:extLst>
          </p:cNvPr>
          <p:cNvSpPr txBox="1"/>
          <p:nvPr/>
        </p:nvSpPr>
        <p:spPr>
          <a:xfrm>
            <a:off x="2712377" y="2676687"/>
            <a:ext cx="61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a7ANdq9ZACQ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5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2">
            <a:extLst>
              <a:ext uri="{FF2B5EF4-FFF2-40B4-BE49-F238E27FC236}">
                <a16:creationId xmlns:a16="http://schemas.microsoft.com/office/drawing/2014/main" id="{4AA472E9-DEC4-09DB-376C-C8F1A72957A4}"/>
              </a:ext>
            </a:extLst>
          </p:cNvPr>
          <p:cNvSpPr txBox="1"/>
          <p:nvPr/>
        </p:nvSpPr>
        <p:spPr>
          <a:xfrm>
            <a:off x="2636082" y="916682"/>
            <a:ext cx="6919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Font typeface="Arial"/>
              <a:buNone/>
              <a:defRPr/>
            </a:pP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Ôn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tập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và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kiểm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tra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nhạc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cụ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giai</a:t>
            </a:r>
            <a:r>
              <a:rPr lang="en-GB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 </a:t>
            </a:r>
            <a:r>
              <a:rPr lang="en-GB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điệu</a:t>
            </a:r>
            <a:endParaRPr lang="en-GB" sz="32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3" name="Google Shape;1645;p37">
            <a:extLst>
              <a:ext uri="{FF2B5EF4-FFF2-40B4-BE49-F238E27FC236}">
                <a16:creationId xmlns:a16="http://schemas.microsoft.com/office/drawing/2014/main" id="{D055A7B4-E92D-85CB-7CE6-6044C4422BE4}"/>
              </a:ext>
            </a:extLst>
          </p:cNvPr>
          <p:cNvSpPr txBox="1">
            <a:spLocks/>
          </p:cNvSpPr>
          <p:nvPr/>
        </p:nvSpPr>
        <p:spPr>
          <a:xfrm>
            <a:off x="1949857" y="1723369"/>
            <a:ext cx="7898993" cy="231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457200" lvl="1" indent="0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GB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GB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thể kết hợp với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vi-V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l" defTabSz="914400">
              <a:spcBef>
                <a:spcPts val="1000"/>
              </a:spcBef>
              <a:buClr>
                <a:srgbClr val="173535"/>
              </a:buClr>
              <a:defRPr/>
            </a:pP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defTabSz="914400">
              <a:spcBef>
                <a:spcPts val="1000"/>
              </a:spcBef>
              <a:buClr>
                <a:srgbClr val="173535"/>
              </a:buClr>
              <a:buFontTx/>
              <a:buChar char="-"/>
              <a:defRPr/>
            </a:pPr>
            <a:endParaRPr lang="en-GB" sz="2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defTabSz="914400">
              <a:spcBef>
                <a:spcPts val="1000"/>
              </a:spcBef>
              <a:buClr>
                <a:srgbClr val="173535"/>
              </a:buClr>
              <a:defRPr/>
            </a:pPr>
            <a:endParaRPr lang="en-GB" sz="2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urtain, furniture&#10;&#10;Description automatically generated">
            <a:extLst>
              <a:ext uri="{FF2B5EF4-FFF2-40B4-BE49-F238E27FC236}">
                <a16:creationId xmlns:a16="http://schemas.microsoft.com/office/drawing/2014/main" id="{A74712D9-A003-E066-E94B-D2F710A1E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EB357EF-1A34-E9B2-0FD9-3F3E29BE78C7}"/>
              </a:ext>
            </a:extLst>
          </p:cNvPr>
          <p:cNvSpPr txBox="1"/>
          <p:nvPr/>
        </p:nvSpPr>
        <p:spPr>
          <a:xfrm>
            <a:off x="3795912" y="1992710"/>
            <a:ext cx="4600176" cy="140564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GB" sz="4267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Comfortaa"/>
              </a:rPr>
              <a:t>TUYÊN DƯƠNG  KHEN THƯỞNG</a:t>
            </a:r>
          </a:p>
        </p:txBody>
      </p:sp>
      <p:pic>
        <p:nvPicPr>
          <p:cNvPr id="2" name="Hòa ca 2020  Ca khúc Be a star">
            <a:hlinkClick r:id="" action="ppaction://media"/>
            <a:extLst>
              <a:ext uri="{FF2B5EF4-FFF2-40B4-BE49-F238E27FC236}">
                <a16:creationId xmlns:a16="http://schemas.microsoft.com/office/drawing/2014/main" id="{90FB004A-B44B-3DE5-3CA6-9AA7FDD52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5549" y="6185047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9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D6C25C4-27C0-0DE9-2AC1-06EEE2CBDFD5}"/>
              </a:ext>
            </a:extLst>
          </p:cNvPr>
          <p:cNvSpPr txBox="1"/>
          <p:nvPr/>
        </p:nvSpPr>
        <p:spPr>
          <a:xfrm>
            <a:off x="2742357" y="441889"/>
            <a:ext cx="6707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50" normalizeH="0" baseline="0" noProof="0" dirty="0" err="1">
                <a:ln w="34925" cmpd="sng">
                  <a:solidFill>
                    <a:srgbClr val="6A4A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Chuẩn</a:t>
            </a:r>
            <a:r>
              <a:rPr kumimoji="0" lang="en-US" altLang="zh-CN" sz="4800" b="1" i="0" u="none" strike="noStrike" kern="1200" cap="none" spc="50" normalizeH="0" baseline="0" noProof="0" dirty="0">
                <a:ln w="34925" cmpd="sng">
                  <a:solidFill>
                    <a:srgbClr val="6A4A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50" normalizeH="0" baseline="0" noProof="0" dirty="0" err="1">
                <a:ln w="34925" cmpd="sng">
                  <a:solidFill>
                    <a:srgbClr val="6A4A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bị</a:t>
            </a:r>
            <a:r>
              <a:rPr kumimoji="0" lang="en-US" altLang="zh-CN" sz="4800" b="1" i="0" u="none" strike="noStrike" kern="1200" cap="none" spc="50" normalizeH="0" baseline="0" noProof="0" dirty="0">
                <a:ln w="34925" cmpd="sng">
                  <a:solidFill>
                    <a:srgbClr val="6A4A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50" normalizeH="0" baseline="0" noProof="0" dirty="0" err="1">
                <a:ln w="34925" cmpd="sng">
                  <a:solidFill>
                    <a:srgbClr val="6A4A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cho</a:t>
            </a:r>
            <a:r>
              <a:rPr kumimoji="0" lang="en-US" altLang="zh-CN" sz="4800" b="1" i="0" u="none" strike="noStrike" kern="1200" cap="none" spc="50" normalizeH="0" baseline="0" noProof="0" dirty="0">
                <a:ln w="34925" cmpd="sng">
                  <a:solidFill>
                    <a:srgbClr val="6A4A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50" normalizeH="0" baseline="0" noProof="0" dirty="0" err="1">
                <a:ln w="34925" cmpd="sng">
                  <a:solidFill>
                    <a:srgbClr val="6A4A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800" b="1" i="0" u="none" strike="noStrike" kern="1200" cap="none" spc="50" normalizeH="0" baseline="0" noProof="0" dirty="0">
                <a:ln w="34925" cmpd="sng">
                  <a:solidFill>
                    <a:srgbClr val="6A4A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50" normalizeH="0" baseline="0" noProof="0" dirty="0" err="1">
                <a:ln w="34925" cmpd="sng">
                  <a:solidFill>
                    <a:srgbClr val="6A4A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sau</a:t>
            </a:r>
            <a:endParaRPr kumimoji="0" lang="zh-CN" altLang="en-US" sz="4800" b="1" i="0" u="none" strike="noStrike" kern="1200" cap="none" spc="50" normalizeH="0" baseline="0" noProof="0" dirty="0">
              <a:ln w="34925" cmpd="sng">
                <a:solidFill>
                  <a:srgbClr val="6A4A2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76200">
                  <a:srgbClr val="FF9409">
                    <a:alpha val="40000"/>
                  </a:srgbClr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MH_Other_19">
            <a:extLst>
              <a:ext uri="{FF2B5EF4-FFF2-40B4-BE49-F238E27FC236}">
                <a16:creationId xmlns:a16="http://schemas.microsoft.com/office/drawing/2014/main" id="{EFEB1338-5421-778C-E06D-4DA86D1E23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95" y="1446088"/>
            <a:ext cx="1855017" cy="139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H_SubTitle_1">
            <a:extLst>
              <a:ext uri="{FF2B5EF4-FFF2-40B4-BE49-F238E27FC236}">
                <a16:creationId xmlns:a16="http://schemas.microsoft.com/office/drawing/2014/main" id="{416EE845-D7F3-14FF-3405-E3F14B5A610F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51305" y="2806855"/>
            <a:ext cx="2800349" cy="2229402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09"/>
              <a:gd name="T40" fmla="*/ 0 h 1853"/>
              <a:gd name="T41" fmla="*/ 2809 w 2809"/>
              <a:gd name="T42" fmla="*/ 1853 h 18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zh-CN" altLang="en-US" dirty="0">
              <a:solidFill>
                <a:srgbClr val="333333"/>
              </a:solidFill>
              <a:latin typeface="Calibri"/>
              <a:ea typeface="微软雅黑"/>
            </a:endParaRPr>
          </a:p>
        </p:txBody>
      </p:sp>
      <p:pic>
        <p:nvPicPr>
          <p:cNvPr id="9" name="MH_Other_18">
            <a:extLst>
              <a:ext uri="{FF2B5EF4-FFF2-40B4-BE49-F238E27FC236}">
                <a16:creationId xmlns:a16="http://schemas.microsoft.com/office/drawing/2014/main" id="{5896CBB8-41E9-7B8E-F1B6-BE622C8A49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72" y="1618822"/>
            <a:ext cx="1795113" cy="13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Other_16">
            <a:extLst>
              <a:ext uri="{FF2B5EF4-FFF2-40B4-BE49-F238E27FC236}">
                <a16:creationId xmlns:a16="http://schemas.microsoft.com/office/drawing/2014/main" id="{6F71735D-4037-8B25-96E7-FB4F9A65FF78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80165" y="2603859"/>
            <a:ext cx="3160468" cy="2514600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rgbClr val="F26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defRPr/>
            </a:pPr>
            <a:endParaRPr lang="zh-CN" altLang="en-US" kern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12" name="MH_SubTitle_1">
            <a:extLst>
              <a:ext uri="{FF2B5EF4-FFF2-40B4-BE49-F238E27FC236}">
                <a16:creationId xmlns:a16="http://schemas.microsoft.com/office/drawing/2014/main" id="{D95C6C1C-7DFB-C58F-A403-422C7ACE7B97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170664" y="2736658"/>
            <a:ext cx="2800349" cy="2229402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09"/>
              <a:gd name="T40" fmla="*/ 0 h 1853"/>
              <a:gd name="T41" fmla="*/ 2809 w 2809"/>
              <a:gd name="T42" fmla="*/ 1853 h 18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zh-CN" altLang="en-US" dirty="0">
              <a:solidFill>
                <a:srgbClr val="333333"/>
              </a:solidFill>
              <a:latin typeface="Calibri"/>
              <a:ea typeface="微软雅黑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5FEC9861-F5B6-DD6F-4E64-43BF0F7D4256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816430" y="2844856"/>
            <a:ext cx="2905327" cy="2180491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rgbClr val="81C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defRPr/>
            </a:pPr>
            <a:endParaRPr lang="zh-CN" altLang="en-US" kern="0">
              <a:solidFill>
                <a:srgbClr val="000000"/>
              </a:solidFill>
              <a:ea typeface="微软雅黑"/>
            </a:endParaRPr>
          </a:p>
        </p:txBody>
      </p:sp>
      <p:sp>
        <p:nvSpPr>
          <p:cNvPr id="14" name="MH_SubTitle_2">
            <a:extLst>
              <a:ext uri="{FF2B5EF4-FFF2-40B4-BE49-F238E27FC236}">
                <a16:creationId xmlns:a16="http://schemas.microsoft.com/office/drawing/2014/main" id="{561AFAA9-06FF-15CE-3FD5-BBDDF755399E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50215" y="2994614"/>
            <a:ext cx="2637756" cy="1878977"/>
          </a:xfrm>
          <a:custGeom>
            <a:avLst/>
            <a:gdLst>
              <a:gd name="T0" fmla="*/ 2147483646 w 2809"/>
              <a:gd name="T1" fmla="*/ 2147483646 h 1853"/>
              <a:gd name="T2" fmla="*/ 2147483646 w 2809"/>
              <a:gd name="T3" fmla="*/ 2147483646 h 1853"/>
              <a:gd name="T4" fmla="*/ 2147483646 w 2809"/>
              <a:gd name="T5" fmla="*/ 2147483646 h 1853"/>
              <a:gd name="T6" fmla="*/ 2147483646 w 2809"/>
              <a:gd name="T7" fmla="*/ 2147483646 h 1853"/>
              <a:gd name="T8" fmla="*/ 2147483646 w 2809"/>
              <a:gd name="T9" fmla="*/ 2147483646 h 1853"/>
              <a:gd name="T10" fmla="*/ 2147483646 w 2809"/>
              <a:gd name="T11" fmla="*/ 2147483646 h 1853"/>
              <a:gd name="T12" fmla="*/ 2147483646 w 2809"/>
              <a:gd name="T13" fmla="*/ 2147483646 h 1853"/>
              <a:gd name="T14" fmla="*/ 2147483646 w 2809"/>
              <a:gd name="T15" fmla="*/ 2147483646 h 1853"/>
              <a:gd name="T16" fmla="*/ 2147483646 w 2809"/>
              <a:gd name="T17" fmla="*/ 2147483646 h 1853"/>
              <a:gd name="T18" fmla="*/ 2147483646 w 2809"/>
              <a:gd name="T19" fmla="*/ 2147483646 h 1853"/>
              <a:gd name="T20" fmla="*/ 2147483646 w 2809"/>
              <a:gd name="T21" fmla="*/ 2147483646 h 1853"/>
              <a:gd name="T22" fmla="*/ 2147483646 w 2809"/>
              <a:gd name="T23" fmla="*/ 2147483646 h 1853"/>
              <a:gd name="T24" fmla="*/ 2147483646 w 2809"/>
              <a:gd name="T25" fmla="*/ 2147483646 h 18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09"/>
              <a:gd name="T40" fmla="*/ 0 h 1853"/>
              <a:gd name="T41" fmla="*/ 2809 w 2809"/>
              <a:gd name="T42" fmla="*/ 1853 h 18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09" h="1853">
                <a:moveTo>
                  <a:pt x="2561" y="175"/>
                </a:moveTo>
                <a:cubicBezTo>
                  <a:pt x="2314" y="0"/>
                  <a:pt x="2066" y="106"/>
                  <a:pt x="1768" y="166"/>
                </a:cubicBezTo>
                <a:cubicBezTo>
                  <a:pt x="1470" y="226"/>
                  <a:pt x="1056" y="194"/>
                  <a:pt x="759" y="113"/>
                </a:cubicBezTo>
                <a:cubicBezTo>
                  <a:pt x="461" y="31"/>
                  <a:pt x="210" y="188"/>
                  <a:pt x="210" y="188"/>
                </a:cubicBezTo>
                <a:cubicBezTo>
                  <a:pt x="69" y="326"/>
                  <a:pt x="0" y="442"/>
                  <a:pt x="53" y="624"/>
                </a:cubicBezTo>
                <a:cubicBezTo>
                  <a:pt x="107" y="805"/>
                  <a:pt x="122" y="918"/>
                  <a:pt x="91" y="1122"/>
                </a:cubicBezTo>
                <a:cubicBezTo>
                  <a:pt x="60" y="1326"/>
                  <a:pt x="0" y="1445"/>
                  <a:pt x="194" y="1649"/>
                </a:cubicBezTo>
                <a:cubicBezTo>
                  <a:pt x="389" y="1853"/>
                  <a:pt x="755" y="1815"/>
                  <a:pt x="991" y="1780"/>
                </a:cubicBezTo>
                <a:cubicBezTo>
                  <a:pt x="1226" y="1746"/>
                  <a:pt x="1429" y="1715"/>
                  <a:pt x="1636" y="1737"/>
                </a:cubicBezTo>
                <a:cubicBezTo>
                  <a:pt x="1843" y="1758"/>
                  <a:pt x="2198" y="1827"/>
                  <a:pt x="2439" y="1746"/>
                </a:cubicBezTo>
                <a:cubicBezTo>
                  <a:pt x="2730" y="1646"/>
                  <a:pt x="2740" y="1395"/>
                  <a:pt x="2696" y="1273"/>
                </a:cubicBezTo>
                <a:cubicBezTo>
                  <a:pt x="2652" y="1150"/>
                  <a:pt x="2630" y="1041"/>
                  <a:pt x="2683" y="834"/>
                </a:cubicBezTo>
                <a:cubicBezTo>
                  <a:pt x="2737" y="627"/>
                  <a:pt x="2809" y="351"/>
                  <a:pt x="2561" y="1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tabLst>
                <a:tab pos="228600" algn="l"/>
              </a:tabLst>
            </a:pPr>
            <a:r>
              <a:rPr lang="vi-VN" b="1" dirty="0">
                <a:solidFill>
                  <a:srgbClr val="297090"/>
                </a:solidFill>
                <a:latin typeface="+mj-lt"/>
              </a:rPr>
              <a:t>Dùng mã </a:t>
            </a:r>
            <a:r>
              <a:rPr lang="en-GB" b="1" dirty="0">
                <a:solidFill>
                  <a:srgbClr val="297090"/>
                </a:solidFill>
                <a:latin typeface="+mj-lt"/>
              </a:rPr>
              <a:t>QR</a:t>
            </a:r>
            <a:r>
              <a:rPr lang="vi-VN" b="1" dirty="0">
                <a:solidFill>
                  <a:srgbClr val="297090"/>
                </a:solidFill>
                <a:latin typeface="+mj-lt"/>
              </a:rPr>
              <a:t>  khai thác học liệu điện tử, tập hát trước bài hát </a:t>
            </a:r>
            <a:r>
              <a:rPr lang="en-US" b="1" i="1" dirty="0" err="1">
                <a:solidFill>
                  <a:srgbClr val="297090"/>
                </a:solidFill>
                <a:latin typeface="+mj-lt"/>
              </a:rPr>
              <a:t>Đời</a:t>
            </a:r>
            <a:r>
              <a:rPr lang="en-US" b="1" i="1" dirty="0">
                <a:solidFill>
                  <a:srgbClr val="29709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297090"/>
                </a:solidFill>
                <a:latin typeface="+mj-lt"/>
              </a:rPr>
              <a:t>cho</a:t>
            </a:r>
            <a:r>
              <a:rPr lang="en-US" b="1" i="1" dirty="0">
                <a:solidFill>
                  <a:srgbClr val="29709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297090"/>
                </a:solidFill>
                <a:latin typeface="+mj-lt"/>
              </a:rPr>
              <a:t>em</a:t>
            </a:r>
            <a:r>
              <a:rPr lang="en-US" b="1" i="1" dirty="0">
                <a:solidFill>
                  <a:srgbClr val="29709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297090"/>
                </a:solidFill>
                <a:latin typeface="+mj-lt"/>
              </a:rPr>
              <a:t>nhưng</a:t>
            </a:r>
            <a:r>
              <a:rPr lang="en-US" b="1" i="1" dirty="0">
                <a:solidFill>
                  <a:srgbClr val="29709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297090"/>
                </a:solidFill>
                <a:latin typeface="+mj-lt"/>
              </a:rPr>
              <a:t>nốt</a:t>
            </a:r>
            <a:r>
              <a:rPr lang="en-US" b="1" i="1" dirty="0">
                <a:solidFill>
                  <a:srgbClr val="29709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297090"/>
                </a:solidFill>
                <a:latin typeface="+mj-lt"/>
              </a:rPr>
              <a:t>nhạc</a:t>
            </a:r>
            <a:r>
              <a:rPr lang="en-US" b="1" i="1" dirty="0">
                <a:solidFill>
                  <a:srgbClr val="297090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297090"/>
                </a:solidFill>
                <a:latin typeface="+mj-lt"/>
              </a:rPr>
              <a:t>vui</a:t>
            </a:r>
            <a:endParaRPr lang="en-GB" b="1" i="1" dirty="0">
              <a:solidFill>
                <a:srgbClr val="297090"/>
              </a:solidFill>
              <a:latin typeface="+mj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2522DE-E597-996D-58DA-E2260173B282}"/>
              </a:ext>
            </a:extLst>
          </p:cNvPr>
          <p:cNvSpPr txBox="1"/>
          <p:nvPr/>
        </p:nvSpPr>
        <p:spPr>
          <a:xfrm>
            <a:off x="2347827" y="3326775"/>
            <a:ext cx="230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Tìm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hiểu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nét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về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nhạc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sĩ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T</a:t>
            </a:r>
            <a:r>
              <a:rPr lang="en-US" sz="2000" b="1" kern="0" dirty="0" err="1">
                <a:solidFill>
                  <a:srgbClr val="29709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ường</a:t>
            </a:r>
            <a:r>
              <a:rPr lang="en-US" sz="2000" b="1" kern="0" dirty="0">
                <a:solidFill>
                  <a:srgbClr val="29709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b="1" kern="0" dirty="0" err="1">
                <a:solidFill>
                  <a:srgbClr val="29709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97090"/>
                </a:solidFill>
                <a:effectLst/>
                <a:uLnTx/>
                <a:uFillTx/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97090"/>
              </a:solidFill>
              <a:effectLst/>
              <a:uLnTx/>
              <a:uFillTx/>
              <a:latin typeface="Times New Roman" panose="02020603050405020304" pitchFamily="18" charset="0"/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934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3652C7A-ABBD-91EF-FC77-D3B2CFE6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704" y="1011620"/>
            <a:ext cx="5938019" cy="331651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E6BDDC6-6A53-43B1-6D35-FDF4120DC037}"/>
              </a:ext>
            </a:extLst>
          </p:cNvPr>
          <p:cNvSpPr txBox="1"/>
          <p:nvPr/>
        </p:nvSpPr>
        <p:spPr>
          <a:xfrm>
            <a:off x="3683479" y="2087592"/>
            <a:ext cx="4356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loại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</a:t>
            </a:r>
            <a:r>
              <a:rPr lang="en-US" sz="12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Henry Wadsworth Longfellow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60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b30162743781782b2672bfe1ba762bf">
            <a:extLst>
              <a:ext uri="{FF2B5EF4-FFF2-40B4-BE49-F238E27FC236}">
                <a16:creationId xmlns:a16="http://schemas.microsoft.com/office/drawing/2014/main" id="{44B762A8-85E5-48BB-B55D-026AEFC5BD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21102023">
            <a:off x="3967119" y="1970193"/>
            <a:ext cx="3000138" cy="2235240"/>
          </a:xfrm>
          <a:prstGeom prst="rect">
            <a:avLst/>
          </a:prstGeom>
        </p:spPr>
      </p:pic>
      <p:pic>
        <p:nvPicPr>
          <p:cNvPr id="9" name="图片 8" descr="5b30162743781782b2672bfe1ba762bf">
            <a:extLst>
              <a:ext uri="{FF2B5EF4-FFF2-40B4-BE49-F238E27FC236}">
                <a16:creationId xmlns:a16="http://schemas.microsoft.com/office/drawing/2014/main" id="{B2DF6006-2EF8-449F-9C99-9F4D342073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276650">
            <a:off x="7073804" y="3035238"/>
            <a:ext cx="2669163" cy="1972890"/>
          </a:xfrm>
          <a:prstGeom prst="rect">
            <a:avLst/>
          </a:prstGeom>
        </p:spPr>
      </p:pic>
      <p:pic>
        <p:nvPicPr>
          <p:cNvPr id="13" name="图片 12" descr="c788731026e87ca6c3b18a744dc0ad57">
            <a:extLst>
              <a:ext uri="{FF2B5EF4-FFF2-40B4-BE49-F238E27FC236}">
                <a16:creationId xmlns:a16="http://schemas.microsoft.com/office/drawing/2014/main" id="{801D86AD-3A81-4B9D-BBFF-6FAC4D0B048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38138" y="2967207"/>
            <a:ext cx="2151483" cy="34729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D616459-62C7-4014-8984-C38BCB398D70}"/>
              </a:ext>
            </a:extLst>
          </p:cNvPr>
          <p:cNvSpPr txBox="1"/>
          <p:nvPr/>
        </p:nvSpPr>
        <p:spPr>
          <a:xfrm>
            <a:off x="2694267" y="377419"/>
            <a:ext cx="6803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50" normalizeH="0" baseline="0" noProof="0" dirty="0">
                <a:ln w="349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Leelawadee UI" panose="020B0502040204020203" pitchFamily="34" charset="-34"/>
                <a:ea typeface="微软雅黑" panose="020B0503020204020204" pitchFamily="34" charset="-122"/>
                <a:cs typeface="Leelawadee UI" panose="020B0502040204020203" pitchFamily="34" charset="-34"/>
              </a:rPr>
              <a:t>TẠM BIỆT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50" normalizeH="0" baseline="0" noProof="0" dirty="0">
                <a:ln w="349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76200">
                    <a:srgbClr val="FF9409">
                      <a:alpha val="40000"/>
                    </a:srgbClr>
                  </a:glow>
                </a:effectLst>
                <a:uLnTx/>
                <a:uFillTx/>
                <a:latin typeface="Leelawadee UI" panose="020B0502040204020203" pitchFamily="34" charset="-34"/>
                <a:ea typeface="微软雅黑" panose="020B0503020204020204" pitchFamily="34" charset="-122"/>
                <a:cs typeface="Leelawadee UI" panose="020B0502040204020203" pitchFamily="34" charset="-34"/>
              </a:rPr>
              <a:t>HẸN GẶP LẠI CÁC EM</a:t>
            </a:r>
            <a:endParaRPr kumimoji="0" lang="zh-CN" altLang="en-US" sz="4800" b="1" i="0" u="none" strike="noStrike" kern="1200" cap="none" spc="50" normalizeH="0" baseline="0" noProof="0" dirty="0">
              <a:ln w="34925" cmpd="sng">
                <a:solidFill>
                  <a:srgbClr val="7030A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76200">
                  <a:srgbClr val="FF9409">
                    <a:alpha val="40000"/>
                  </a:srgbClr>
                </a:glow>
              </a:effectLst>
              <a:uLnTx/>
              <a:uFillTx/>
              <a:latin typeface="Leelawadee UI" panose="020B0502040204020203" pitchFamily="34" charset="-34"/>
              <a:ea typeface="微软雅黑" panose="020B0503020204020204" pitchFamily="34" charset="-122"/>
              <a:cs typeface="Leelawadee UI" panose="020B0502040204020203" pitchFamily="34" charset="-34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id="{E8C5135A-15F8-3B41-64BE-CE532398BE94}"/>
              </a:ext>
            </a:extLst>
          </p:cNvPr>
          <p:cNvGrpSpPr/>
          <p:nvPr/>
        </p:nvGrpSpPr>
        <p:grpSpPr>
          <a:xfrm rot="21058404">
            <a:off x="4006878" y="2224801"/>
            <a:ext cx="3035242" cy="2080601"/>
            <a:chOff x="4560887" y="1337687"/>
            <a:chExt cx="2810262" cy="2179324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1FBCC5B8-8C22-D961-918A-3E64568CF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021663" y="1810123"/>
              <a:ext cx="1883138" cy="1254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6">
              <a:extLst>
                <a:ext uri="{FF2B5EF4-FFF2-40B4-BE49-F238E27FC236}">
                  <a16:creationId xmlns:a16="http://schemas.microsoft.com/office/drawing/2014/main" id="{70E94D56-FF81-D719-BF95-F7388580A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887" y="1337687"/>
              <a:ext cx="2810262" cy="2179324"/>
            </a:xfrm>
            <a:prstGeom prst="rect">
              <a:avLst/>
            </a:prstGeom>
          </p:spPr>
        </p:pic>
      </p:grp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7568A5FB-6661-74AB-50DD-1589E88AFF45}"/>
              </a:ext>
            </a:extLst>
          </p:cNvPr>
          <p:cNvGrpSpPr/>
          <p:nvPr/>
        </p:nvGrpSpPr>
        <p:grpSpPr>
          <a:xfrm rot="1518236">
            <a:off x="6986029" y="3107154"/>
            <a:ext cx="2732168" cy="1978542"/>
            <a:chOff x="4635742" y="1371269"/>
            <a:chExt cx="2810262" cy="2179324"/>
          </a:xfrm>
        </p:grpSpPr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A3A902C7-0089-41CD-44E0-7624D1724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90143" flipH="1">
              <a:off x="5112464" y="1902339"/>
              <a:ext cx="1801024" cy="129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A940229E-E2BF-B814-C81B-69687A68A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742" y="1371269"/>
              <a:ext cx="2810262" cy="2179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6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1_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jc3r0vk">
      <a:majorFont>
        <a:latin typeface="Lato Regular"/>
        <a:ea typeface="Lato Regular"/>
        <a:cs typeface=""/>
      </a:majorFont>
      <a:minorFont>
        <a:latin typeface="Lato Regular"/>
        <a:ea typeface="Lato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1_Ecology World by Slidesgo">
  <a:themeElements>
    <a:clrScheme name="Custom 101">
      <a:dk1>
        <a:srgbClr val="FFFFFF"/>
      </a:dk1>
      <a:lt1>
        <a:srgbClr val="C0D7A7"/>
      </a:lt1>
      <a:dk2>
        <a:srgbClr val="B2CD9B"/>
      </a:dk2>
      <a:lt2>
        <a:srgbClr val="5F8341"/>
      </a:lt2>
      <a:accent1>
        <a:srgbClr val="76D0ED"/>
      </a:accent1>
      <a:accent2>
        <a:srgbClr val="97BE6D"/>
      </a:accent2>
      <a:accent3>
        <a:srgbClr val="80AD5A"/>
      </a:accent3>
      <a:accent4>
        <a:srgbClr val="719B45"/>
      </a:accent4>
      <a:accent5>
        <a:srgbClr val="CCAB8B"/>
      </a:accent5>
      <a:accent6>
        <a:srgbClr val="AA896D"/>
      </a:accent6>
      <a:hlink>
        <a:srgbClr val="FFFFFF"/>
      </a:hlink>
      <a:folHlink>
        <a:srgbClr val="719B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5004</TotalTime>
  <Words>356</Words>
  <Application>Microsoft Office PowerPoint</Application>
  <PresentationFormat>Widescreen</PresentationFormat>
  <Paragraphs>44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等线</vt:lpstr>
      <vt:lpstr>微软雅黑</vt:lpstr>
      <vt:lpstr>宋体</vt:lpstr>
      <vt:lpstr>Arial</vt:lpstr>
      <vt:lpstr>BenchNine</vt:lpstr>
      <vt:lpstr>Calibri</vt:lpstr>
      <vt:lpstr>Comfortaa</vt:lpstr>
      <vt:lpstr>Hind</vt:lpstr>
      <vt:lpstr>Leelawadee UI</vt:lpstr>
      <vt:lpstr>Montserrat</vt:lpstr>
      <vt:lpstr>Montserrat Medium</vt:lpstr>
      <vt:lpstr>Roboto Slab Light</vt:lpstr>
      <vt:lpstr>Staatliches</vt:lpstr>
      <vt:lpstr>Times New Roman</vt:lpstr>
      <vt:lpstr>华康雅宋体W9</vt:lpstr>
      <vt:lpstr>思源黑体 CN Regular</vt:lpstr>
      <vt:lpstr>1_Office Theme</vt:lpstr>
      <vt:lpstr>第一PPT，www.1ppt.com</vt:lpstr>
      <vt:lpstr>包图主题2</vt:lpstr>
      <vt:lpstr>1_Ecology World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406</cp:revision>
  <dcterms:created xsi:type="dcterms:W3CDTF">2019-07-11T04:52:53Z</dcterms:created>
  <dcterms:modified xsi:type="dcterms:W3CDTF">2025-05-20T14:50:21Z</dcterms:modified>
</cp:coreProperties>
</file>